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7" r:id="rId1"/>
  </p:sldMasterIdLst>
  <p:notesMasterIdLst>
    <p:notesMasterId r:id="rId58"/>
  </p:notesMasterIdLst>
  <p:sldIdLst>
    <p:sldId id="346" r:id="rId2"/>
    <p:sldId id="256" r:id="rId3"/>
    <p:sldId id="310" r:id="rId4"/>
    <p:sldId id="311" r:id="rId5"/>
    <p:sldId id="315" r:id="rId6"/>
    <p:sldId id="312" r:id="rId7"/>
    <p:sldId id="327" r:id="rId8"/>
    <p:sldId id="258" r:id="rId9"/>
    <p:sldId id="313" r:id="rId10"/>
    <p:sldId id="316" r:id="rId11"/>
    <p:sldId id="331" r:id="rId12"/>
    <p:sldId id="317" r:id="rId13"/>
    <p:sldId id="318" r:id="rId14"/>
    <p:sldId id="319" r:id="rId15"/>
    <p:sldId id="320" r:id="rId16"/>
    <p:sldId id="321" r:id="rId17"/>
    <p:sldId id="322" r:id="rId18"/>
    <p:sldId id="257" r:id="rId19"/>
    <p:sldId id="323" r:id="rId20"/>
    <p:sldId id="324" r:id="rId21"/>
    <p:sldId id="261" r:id="rId22"/>
    <p:sldId id="325" r:id="rId23"/>
    <p:sldId id="328" r:id="rId24"/>
    <p:sldId id="329" r:id="rId25"/>
    <p:sldId id="330" r:id="rId26"/>
    <p:sldId id="333" r:id="rId27"/>
    <p:sldId id="326" r:id="rId28"/>
    <p:sldId id="340" r:id="rId29"/>
    <p:sldId id="334" r:id="rId30"/>
    <p:sldId id="335" r:id="rId31"/>
    <p:sldId id="336" r:id="rId32"/>
    <p:sldId id="337" r:id="rId33"/>
    <p:sldId id="338" r:id="rId34"/>
    <p:sldId id="339" r:id="rId35"/>
    <p:sldId id="341" r:id="rId36"/>
    <p:sldId id="342" r:id="rId37"/>
    <p:sldId id="343" r:id="rId38"/>
    <p:sldId id="344" r:id="rId39"/>
    <p:sldId id="268" r:id="rId40"/>
    <p:sldId id="267" r:id="rId41"/>
    <p:sldId id="272" r:id="rId42"/>
    <p:sldId id="269" r:id="rId43"/>
    <p:sldId id="273" r:id="rId44"/>
    <p:sldId id="270" r:id="rId45"/>
    <p:sldId id="274" r:id="rId46"/>
    <p:sldId id="271" r:id="rId47"/>
    <p:sldId id="345" r:id="rId48"/>
    <p:sldId id="275" r:id="rId49"/>
    <p:sldId id="276" r:id="rId50"/>
    <p:sldId id="277" r:id="rId51"/>
    <p:sldId id="278" r:id="rId52"/>
    <p:sldId id="279" r:id="rId53"/>
    <p:sldId id="281" r:id="rId54"/>
    <p:sldId id="280" r:id="rId55"/>
    <p:sldId id="282" r:id="rId56"/>
    <p:sldId id="283" r:id="rId57"/>
  </p:sldIdLst>
  <p:sldSz cx="9144000" cy="6858000" type="screen4x3"/>
  <p:notesSz cx="6858000" cy="9144000"/>
  <p:defaultTextStyle>
    <a:defPPr>
      <a:defRPr lang="ar-SA"/>
    </a:defPPr>
    <a:lvl1pPr algn="l" rtl="0" eaLnBrk="0" fontAlgn="base" hangingPunct="0">
      <a:spcBef>
        <a:spcPct val="0"/>
      </a:spcBef>
      <a:spcAft>
        <a:spcPct val="0"/>
      </a:spcAft>
      <a:defRPr kern="1200">
        <a:solidFill>
          <a:schemeClr val="tx1"/>
        </a:solidFill>
        <a:effectLst>
          <a:outerShdw blurRad="38100" dist="38100" dir="2700000" algn="tl">
            <a:srgbClr val="000000">
              <a:alpha val="43137"/>
            </a:srgbClr>
          </a:outerShdw>
        </a:effectLst>
        <a:latin typeface="Arial" charset="0"/>
        <a:ea typeface="+mn-ea"/>
        <a:cs typeface="Arial" charset="0"/>
      </a:defRPr>
    </a:lvl1pPr>
    <a:lvl2pPr marL="457200" algn="l" rtl="0" eaLnBrk="0" fontAlgn="base" hangingPunct="0">
      <a:spcBef>
        <a:spcPct val="0"/>
      </a:spcBef>
      <a:spcAft>
        <a:spcPct val="0"/>
      </a:spcAft>
      <a:defRPr kern="1200">
        <a:solidFill>
          <a:schemeClr val="tx1"/>
        </a:solidFill>
        <a:effectLst>
          <a:outerShdw blurRad="38100" dist="38100" dir="2700000" algn="tl">
            <a:srgbClr val="000000">
              <a:alpha val="43137"/>
            </a:srgbClr>
          </a:outerShdw>
        </a:effectLst>
        <a:latin typeface="Arial" charset="0"/>
        <a:ea typeface="+mn-ea"/>
        <a:cs typeface="Arial" charset="0"/>
      </a:defRPr>
    </a:lvl2pPr>
    <a:lvl3pPr marL="914400" algn="l" rtl="0" eaLnBrk="0" fontAlgn="base" hangingPunct="0">
      <a:spcBef>
        <a:spcPct val="0"/>
      </a:spcBef>
      <a:spcAft>
        <a:spcPct val="0"/>
      </a:spcAft>
      <a:defRPr kern="1200">
        <a:solidFill>
          <a:schemeClr val="tx1"/>
        </a:solidFill>
        <a:effectLst>
          <a:outerShdw blurRad="38100" dist="38100" dir="2700000" algn="tl">
            <a:srgbClr val="000000">
              <a:alpha val="43137"/>
            </a:srgbClr>
          </a:outerShdw>
        </a:effectLst>
        <a:latin typeface="Arial" charset="0"/>
        <a:ea typeface="+mn-ea"/>
        <a:cs typeface="Arial" charset="0"/>
      </a:defRPr>
    </a:lvl3pPr>
    <a:lvl4pPr marL="1371600" algn="l" rtl="0" eaLnBrk="0" fontAlgn="base" hangingPunct="0">
      <a:spcBef>
        <a:spcPct val="0"/>
      </a:spcBef>
      <a:spcAft>
        <a:spcPct val="0"/>
      </a:spcAft>
      <a:defRPr kern="1200">
        <a:solidFill>
          <a:schemeClr val="tx1"/>
        </a:solidFill>
        <a:effectLst>
          <a:outerShdw blurRad="38100" dist="38100" dir="2700000" algn="tl">
            <a:srgbClr val="000000">
              <a:alpha val="43137"/>
            </a:srgbClr>
          </a:outerShdw>
        </a:effectLst>
        <a:latin typeface="Arial" charset="0"/>
        <a:ea typeface="+mn-ea"/>
        <a:cs typeface="Arial" charset="0"/>
      </a:defRPr>
    </a:lvl4pPr>
    <a:lvl5pPr marL="1828800" algn="l" rtl="0" eaLnBrk="0" fontAlgn="base" hangingPunct="0">
      <a:spcBef>
        <a:spcPct val="0"/>
      </a:spcBef>
      <a:spcAft>
        <a:spcPct val="0"/>
      </a:spcAft>
      <a:defRPr kern="1200">
        <a:solidFill>
          <a:schemeClr val="tx1"/>
        </a:solidFill>
        <a:effectLst>
          <a:outerShdw blurRad="38100" dist="38100" dir="2700000" algn="tl">
            <a:srgbClr val="000000">
              <a:alpha val="43137"/>
            </a:srgbClr>
          </a:outerShdw>
        </a:effectLst>
        <a:latin typeface="Arial" charset="0"/>
        <a:ea typeface="+mn-ea"/>
        <a:cs typeface="Arial" charset="0"/>
      </a:defRPr>
    </a:lvl5pPr>
    <a:lvl6pPr marL="2286000" algn="l" defTabSz="914400" rtl="0" eaLnBrk="1" latinLnBrk="0" hangingPunct="1">
      <a:defRPr kern="1200">
        <a:solidFill>
          <a:schemeClr val="tx1"/>
        </a:solidFill>
        <a:effectLst>
          <a:outerShdw blurRad="38100" dist="38100" dir="2700000" algn="tl">
            <a:srgbClr val="000000">
              <a:alpha val="43137"/>
            </a:srgbClr>
          </a:outerShdw>
        </a:effectLst>
        <a:latin typeface="Arial" charset="0"/>
        <a:ea typeface="+mn-ea"/>
        <a:cs typeface="Arial" charset="0"/>
      </a:defRPr>
    </a:lvl6pPr>
    <a:lvl7pPr marL="2743200" algn="l" defTabSz="914400" rtl="0" eaLnBrk="1" latinLnBrk="0" hangingPunct="1">
      <a:defRPr kern="1200">
        <a:solidFill>
          <a:schemeClr val="tx1"/>
        </a:solidFill>
        <a:effectLst>
          <a:outerShdw blurRad="38100" dist="38100" dir="2700000" algn="tl">
            <a:srgbClr val="000000">
              <a:alpha val="43137"/>
            </a:srgbClr>
          </a:outerShdw>
        </a:effectLst>
        <a:latin typeface="Arial" charset="0"/>
        <a:ea typeface="+mn-ea"/>
        <a:cs typeface="Arial" charset="0"/>
      </a:defRPr>
    </a:lvl7pPr>
    <a:lvl8pPr marL="3200400" algn="l" defTabSz="914400" rtl="0" eaLnBrk="1" latinLnBrk="0" hangingPunct="1">
      <a:defRPr kern="1200">
        <a:solidFill>
          <a:schemeClr val="tx1"/>
        </a:solidFill>
        <a:effectLst>
          <a:outerShdw blurRad="38100" dist="38100" dir="2700000" algn="tl">
            <a:srgbClr val="000000">
              <a:alpha val="43137"/>
            </a:srgbClr>
          </a:outerShdw>
        </a:effectLst>
        <a:latin typeface="Arial" charset="0"/>
        <a:ea typeface="+mn-ea"/>
        <a:cs typeface="Arial" charset="0"/>
      </a:defRPr>
    </a:lvl8pPr>
    <a:lvl9pPr marL="3657600" algn="l" defTabSz="914400" rtl="0" eaLnBrk="1" latinLnBrk="0" hangingPunct="1">
      <a:defRPr kern="1200">
        <a:solidFill>
          <a:schemeClr val="tx1"/>
        </a:solidFill>
        <a:effectLst>
          <a:outerShdw blurRad="38100" dist="38100" dir="2700000" algn="tl">
            <a:srgbClr val="000000">
              <a:alpha val="43137"/>
            </a:srgbClr>
          </a:outerShdw>
        </a:effectLst>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60606"/>
    <a:srgbClr val="215FA3"/>
    <a:srgbClr val="FFFFFF"/>
    <a:srgbClr val="9D9DBD"/>
    <a:srgbClr val="3A3A3A"/>
    <a:srgbClr val="BCBC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124" autoAdjust="0"/>
    <p:restoredTop sz="94683" autoAdjust="0"/>
  </p:normalViewPr>
  <p:slideViewPr>
    <p:cSldViewPr snapToObjects="1">
      <p:cViewPr varScale="1">
        <p:scale>
          <a:sx n="89" d="100"/>
          <a:sy n="89" d="100"/>
        </p:scale>
        <p:origin x="1224" y="5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240"/>
    </p:cViewPr>
  </p:sorterViewPr>
  <p:notesViewPr>
    <p:cSldViewPr snapToObjects="1">
      <p:cViewPr varScale="1">
        <p:scale>
          <a:sx n="56" d="100"/>
          <a:sy n="56" d="100"/>
        </p:scale>
        <p:origin x="-117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hdr" sz="quarte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rtl="1" eaLnBrk="1" hangingPunct="1">
              <a:defRPr sz="1200" smtClean="0">
                <a:effectLst/>
              </a:defRPr>
            </a:lvl1pPr>
          </a:lstStyle>
          <a:p>
            <a:pPr>
              <a:defRPr/>
            </a:pPr>
            <a:endParaRPr lang="en-US"/>
          </a:p>
        </p:txBody>
      </p:sp>
      <p:sp>
        <p:nvSpPr>
          <p:cNvPr id="78851" name="Rectangle 3"/>
          <p:cNvSpPr>
            <a:spLocks noGrp="1" noChangeArrowheads="1"/>
          </p:cNvSpPr>
          <p:nvPr>
            <p:ph type="dt" idx="1"/>
          </p:nvPr>
        </p:nvSpPr>
        <p:spPr bwMode="auto">
          <a:xfrm>
            <a:off x="1588"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rtl="1" eaLnBrk="1" hangingPunct="1">
              <a:defRPr sz="1200" smtClean="0">
                <a:effectLst/>
              </a:defRPr>
            </a:lvl1pPr>
          </a:lstStyle>
          <a:p>
            <a:pPr>
              <a:defRPr/>
            </a:pPr>
            <a:endParaRPr lang="fr-FR"/>
          </a:p>
        </p:txBody>
      </p:sp>
      <p:sp>
        <p:nvSpPr>
          <p:cNvPr id="604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885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Cliquez pour modifier les styles du texte du masque</a:t>
            </a:r>
          </a:p>
          <a:p>
            <a:pPr lvl="1"/>
            <a:r>
              <a:rPr lang="en-US" noProof="0" smtClean="0"/>
              <a:t>Deuxième niveau</a:t>
            </a:r>
          </a:p>
          <a:p>
            <a:pPr lvl="2"/>
            <a:r>
              <a:rPr lang="en-US" noProof="0" smtClean="0"/>
              <a:t>Troisième niveau</a:t>
            </a:r>
          </a:p>
          <a:p>
            <a:pPr lvl="3"/>
            <a:r>
              <a:rPr lang="en-US" noProof="0" smtClean="0"/>
              <a:t>Quatrième niveau</a:t>
            </a:r>
          </a:p>
          <a:p>
            <a:pPr lvl="4"/>
            <a:r>
              <a:rPr lang="en-US" noProof="0" smtClean="0"/>
              <a:t>Cinquième niveau</a:t>
            </a:r>
          </a:p>
        </p:txBody>
      </p:sp>
      <p:sp>
        <p:nvSpPr>
          <p:cNvPr id="78854" name="Rectangle 6"/>
          <p:cNvSpPr>
            <a:spLocks noGrp="1" noChangeArrowheads="1"/>
          </p:cNvSpPr>
          <p:nvPr>
            <p:ph type="ftr" sz="quarter" idx="4"/>
          </p:nvPr>
        </p:nvSpPr>
        <p:spPr bwMode="auto">
          <a:xfrm>
            <a:off x="388620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rtl="1" eaLnBrk="1" hangingPunct="1">
              <a:defRPr sz="1200" smtClean="0">
                <a:effectLst/>
              </a:defRPr>
            </a:lvl1pPr>
          </a:lstStyle>
          <a:p>
            <a:pPr>
              <a:defRPr/>
            </a:pPr>
            <a:endParaRPr lang="en-US"/>
          </a:p>
        </p:txBody>
      </p:sp>
      <p:sp>
        <p:nvSpPr>
          <p:cNvPr id="78855" name="Rectangle 7"/>
          <p:cNvSpPr>
            <a:spLocks noGrp="1" noChangeArrowheads="1"/>
          </p:cNvSpPr>
          <p:nvPr>
            <p:ph type="sldNum" sz="quarter" idx="5"/>
          </p:nvPr>
        </p:nvSpPr>
        <p:spPr bwMode="auto">
          <a:xfrm>
            <a:off x="1588"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rtl="1" eaLnBrk="1" hangingPunct="1">
              <a:defRPr sz="1200" smtClean="0">
                <a:effectLst/>
              </a:defRPr>
            </a:lvl1pPr>
          </a:lstStyle>
          <a:p>
            <a:pPr>
              <a:defRPr/>
            </a:pPr>
            <a:fld id="{E346FCD6-1506-449D-A695-D0E253C20C22}" type="slidenum">
              <a:rPr lang="en-US"/>
              <a:pPr>
                <a:defRPr/>
              </a:pPr>
              <a:t>‹#›</a:t>
            </a:fld>
            <a:endParaRPr lang="en-US"/>
          </a:p>
        </p:txBody>
      </p:sp>
    </p:spTree>
    <p:extLst>
      <p:ext uri="{BB962C8B-B14F-4D97-AF65-F5344CB8AC3E}">
        <p14:creationId xmlns:p14="http://schemas.microsoft.com/office/powerpoint/2010/main" val="1326124265"/>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Arial" charset="0"/>
        <a:ea typeface="+mn-ea"/>
        <a:cs typeface="Arial" charset="0"/>
      </a:defRPr>
    </a:lvl1pPr>
    <a:lvl2pPr marL="457200" algn="r" rtl="1" eaLnBrk="0" fontAlgn="base" hangingPunct="0">
      <a:spcBef>
        <a:spcPct val="30000"/>
      </a:spcBef>
      <a:spcAft>
        <a:spcPct val="0"/>
      </a:spcAft>
      <a:defRPr sz="1200" kern="1200">
        <a:solidFill>
          <a:schemeClr val="tx1"/>
        </a:solidFill>
        <a:latin typeface="Arial" charset="0"/>
        <a:ea typeface="+mn-ea"/>
        <a:cs typeface="Arial" charset="0"/>
      </a:defRPr>
    </a:lvl2pPr>
    <a:lvl3pPr marL="914400" algn="r" rtl="1" eaLnBrk="0" fontAlgn="base" hangingPunct="0">
      <a:spcBef>
        <a:spcPct val="30000"/>
      </a:spcBef>
      <a:spcAft>
        <a:spcPct val="0"/>
      </a:spcAft>
      <a:defRPr sz="1200" kern="1200">
        <a:solidFill>
          <a:schemeClr val="tx1"/>
        </a:solidFill>
        <a:latin typeface="Arial" charset="0"/>
        <a:ea typeface="+mn-ea"/>
        <a:cs typeface="Arial" charset="0"/>
      </a:defRPr>
    </a:lvl3pPr>
    <a:lvl4pPr marL="1371600" algn="r" rtl="1" eaLnBrk="0" fontAlgn="base" hangingPunct="0">
      <a:spcBef>
        <a:spcPct val="30000"/>
      </a:spcBef>
      <a:spcAft>
        <a:spcPct val="0"/>
      </a:spcAft>
      <a:defRPr sz="1200" kern="1200">
        <a:solidFill>
          <a:schemeClr val="tx1"/>
        </a:solidFill>
        <a:latin typeface="Arial" charset="0"/>
        <a:ea typeface="+mn-ea"/>
        <a:cs typeface="Arial" charset="0"/>
      </a:defRPr>
    </a:lvl4pPr>
    <a:lvl5pPr marL="1828800" algn="r" rtl="1"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B0AF9A86-FE44-4F75-AC33-3AAA8F769F80}" type="slidenum">
              <a:rPr lang="en-US"/>
              <a:pPr/>
              <a:t>2</a:t>
            </a:fld>
            <a:endParaRPr lang="en-US"/>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pPr eaLnBrk="1" hangingPunct="1"/>
            <a:endParaRPr lang="fr-FR" smtClean="0"/>
          </a:p>
        </p:txBody>
      </p:sp>
    </p:spTree>
    <p:extLst>
      <p:ext uri="{BB962C8B-B14F-4D97-AF65-F5344CB8AC3E}">
        <p14:creationId xmlns:p14="http://schemas.microsoft.com/office/powerpoint/2010/main" val="39474467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9C699D1D-DE14-402D-B09F-C9993127A573}" type="slidenum">
              <a:rPr lang="en-US"/>
              <a:pPr/>
              <a:t>5</a:t>
            </a:fld>
            <a:endParaRPr lang="en-US"/>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2400096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456024CB-8FA3-471C-BAB3-A347D6467B54}" type="slidenum">
              <a:rPr lang="en-US"/>
              <a:pPr/>
              <a:t>6</a:t>
            </a:fld>
            <a:endParaRPr lang="en-US"/>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34198872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32673904-14F2-416F-BB2E-0C9C0A8BC2CA}" type="slidenum">
              <a:rPr lang="en-US"/>
              <a:pPr/>
              <a:t>8</a:t>
            </a:fld>
            <a:endParaRPr lang="en-US"/>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p:spPr>
        <p:txBody>
          <a:bodyPr/>
          <a:lstStyle/>
          <a:p>
            <a:pPr eaLnBrk="1" hangingPunct="1"/>
            <a:endParaRPr lang="fr-FR" smtClean="0"/>
          </a:p>
        </p:txBody>
      </p:sp>
    </p:spTree>
    <p:extLst>
      <p:ext uri="{BB962C8B-B14F-4D97-AF65-F5344CB8AC3E}">
        <p14:creationId xmlns:p14="http://schemas.microsoft.com/office/powerpoint/2010/main" val="42441021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1EEDC7E2-4BCE-4B4D-BB40-4C47FA441F4B}" type="slidenum">
              <a:rPr lang="en-US"/>
              <a:pPr/>
              <a:t>9</a:t>
            </a:fld>
            <a:endParaRPr lang="en-US"/>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23151742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E01E4529-AD45-4565-A3B3-376D604C13C0}" type="slidenum">
              <a:rPr lang="en-US"/>
              <a:pPr/>
              <a:t>12</a:t>
            </a:fld>
            <a:endParaRPr lang="en-US"/>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16210319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 name="Group 2"/>
          <p:cNvGrpSpPr>
            <a:grpSpLocks/>
          </p:cNvGrpSpPr>
          <p:nvPr/>
        </p:nvGrpSpPr>
        <p:grpSpPr bwMode="auto">
          <a:xfrm>
            <a:off x="-498475" y="1311275"/>
            <a:ext cx="10429875" cy="5908675"/>
            <a:chOff x="-313" y="824"/>
            <a:chExt cx="6570" cy="3722"/>
          </a:xfrm>
        </p:grpSpPr>
        <p:sp>
          <p:nvSpPr>
            <p:cNvPr id="5" name="Rectangle 3"/>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a:effectLst/>
              </a:endParaRPr>
            </a:p>
          </p:txBody>
        </p:sp>
        <p:sp>
          <p:nvSpPr>
            <p:cNvPr id="6" name="Rectangle 4"/>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a:effectLst/>
              </a:endParaRPr>
            </a:p>
          </p:txBody>
        </p:sp>
        <p:sp>
          <p:nvSpPr>
            <p:cNvPr id="7" name="Rectangle 5"/>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a:effectLst/>
              </a:endParaRPr>
            </a:p>
          </p:txBody>
        </p:sp>
        <p:sp>
          <p:nvSpPr>
            <p:cNvPr id="8" name="Rectangle 6"/>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a:effectLst/>
              </a:endParaRPr>
            </a:p>
          </p:txBody>
        </p:sp>
        <p:sp>
          <p:nvSpPr>
            <p:cNvPr id="9" name="Rectangle 7"/>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a:effectLst/>
              </a:endParaRPr>
            </a:p>
          </p:txBody>
        </p:sp>
        <p:sp>
          <p:nvSpPr>
            <p:cNvPr id="10" name="Rectangle 8"/>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a:effectLst/>
              </a:endParaRPr>
            </a:p>
          </p:txBody>
        </p:sp>
        <p:sp>
          <p:nvSpPr>
            <p:cNvPr id="11" name="Rectangle 9"/>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a:effectLst/>
              </a:endParaRPr>
            </a:p>
          </p:txBody>
        </p:sp>
        <p:sp>
          <p:nvSpPr>
            <p:cNvPr id="12" name="Rectangle 10"/>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a:effectLst/>
              </a:endParaRPr>
            </a:p>
          </p:txBody>
        </p:sp>
        <p:sp>
          <p:nvSpPr>
            <p:cNvPr id="13" name="Rectangle 11"/>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a:effectLst/>
              </a:endParaRPr>
            </a:p>
          </p:txBody>
        </p:sp>
        <p:sp>
          <p:nvSpPr>
            <p:cNvPr id="14" name="Rectangle 12"/>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a:effectLst/>
              </a:endParaRPr>
            </a:p>
          </p:txBody>
        </p:sp>
        <p:sp>
          <p:nvSpPr>
            <p:cNvPr id="15" name="Rectangle 13"/>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a:effectLst/>
              </a:endParaRPr>
            </a:p>
          </p:txBody>
        </p:sp>
        <p:sp>
          <p:nvSpPr>
            <p:cNvPr id="16" name="Rectangle 14"/>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a:effectLst/>
              </a:endParaRPr>
            </a:p>
          </p:txBody>
        </p:sp>
        <p:sp>
          <p:nvSpPr>
            <p:cNvPr id="17" name="Rectangle 15"/>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a:effectLst/>
              </a:endParaRPr>
            </a:p>
          </p:txBody>
        </p:sp>
        <p:sp>
          <p:nvSpPr>
            <p:cNvPr id="18" name="Rectangle 16"/>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a:effectLst/>
              </a:endParaRPr>
            </a:p>
          </p:txBody>
        </p:sp>
        <p:sp>
          <p:nvSpPr>
            <p:cNvPr id="19" name="Rectangle 17"/>
            <p:cNvSpPr>
              <a:spLocks noChangeArrowheads="1"/>
            </p:cNvSpPr>
            <p:nvPr userDrawn="1"/>
          </p:nvSpPr>
          <p:spPr bwMode="hidden">
            <a:xfrm rot="18603245" flipV="1">
              <a:off x="4053" y="3503"/>
              <a:ext cx="2079" cy="6"/>
            </a:xfrm>
            <a:prstGeom prst="rect">
              <a:avLst/>
            </a:prstGeom>
            <a:gradFill rotWithShape="0">
              <a:gsLst>
                <a:gs pos="0">
                  <a:schemeClr val="bg1"/>
                </a:gs>
                <a:gs pos="100000">
                  <a:schemeClr val="bg1">
                    <a:gamma/>
                    <a:shade val="0"/>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vert="eaVert"/>
            <a:lstStyle/>
            <a:p>
              <a:pPr algn="ctr" eaLnBrk="1" hangingPunct="1">
                <a:defRPr/>
              </a:pPr>
              <a:endParaRPr lang="en-US">
                <a:effectLst/>
              </a:endParaRPr>
            </a:p>
          </p:txBody>
        </p:sp>
        <p:sp>
          <p:nvSpPr>
            <p:cNvPr id="20" name="Rectangle 18"/>
            <p:cNvSpPr>
              <a:spLocks noChangeArrowheads="1"/>
            </p:cNvSpPr>
            <p:nvPr userDrawn="1"/>
          </p:nvSpPr>
          <p:spPr bwMode="hidden">
            <a:xfrm rot="39991575" flipH="1" flipV="1">
              <a:off x="5369" y="4167"/>
              <a:ext cx="501" cy="6"/>
            </a:xfrm>
            <a:prstGeom prst="rect">
              <a:avLst/>
            </a:prstGeom>
            <a:gradFill rotWithShape="0">
              <a:gsLst>
                <a:gs pos="0">
                  <a:schemeClr val="bg1"/>
                </a:gs>
                <a:gs pos="100000">
                  <a:schemeClr val="bg1">
                    <a:gamma/>
                    <a:shade val="0"/>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vert="eaVert"/>
            <a:lstStyle/>
            <a:p>
              <a:pPr algn="ctr" eaLnBrk="1" hangingPunct="1">
                <a:defRPr/>
              </a:pPr>
              <a:endParaRPr lang="en-US">
                <a:effectLst/>
              </a:endParaRPr>
            </a:p>
          </p:txBody>
        </p:sp>
        <p:sp>
          <p:nvSpPr>
            <p:cNvPr id="21" name="Rectangle 19"/>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a:effectLst/>
              </a:endParaRPr>
            </a:p>
          </p:txBody>
        </p:sp>
        <p:sp>
          <p:nvSpPr>
            <p:cNvPr id="22" name="Rectangle 20"/>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a:noFill/>
            </a:ln>
            <a:effectLst/>
            <a:extLst>
              <a:ext uri="{91240B29-F687-4F45-9708-019B960494DF}">
                <a14:hiddenLine xmlns:a14="http://schemas.microsoft.com/office/drawing/2010/main" w="9525">
                  <a:solidFill>
                    <a:schemeClr val="accent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a:effectLst/>
              </a:endParaRPr>
            </a:p>
          </p:txBody>
        </p:sp>
        <p:sp>
          <p:nvSpPr>
            <p:cNvPr id="23" name="Rectangle 21"/>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a:noFill/>
            </a:ln>
            <a:effectLst/>
            <a:extLst>
              <a:ext uri="{91240B29-F687-4F45-9708-019B960494DF}">
                <a14:hiddenLine xmlns:a14="http://schemas.microsoft.com/office/drawing/2010/main" w="9525">
                  <a:solidFill>
                    <a:schemeClr val="accent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a:effectLst/>
              </a:endParaRPr>
            </a:p>
          </p:txBody>
        </p:sp>
        <p:sp>
          <p:nvSpPr>
            <p:cNvPr id="24" name="Rectangle 22"/>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a:effectLst/>
              </a:endParaRPr>
            </a:p>
          </p:txBody>
        </p:sp>
        <p:sp>
          <p:nvSpPr>
            <p:cNvPr id="25" name="Rectangle 23"/>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a:effectLst/>
              </a:endParaRPr>
            </a:p>
          </p:txBody>
        </p:sp>
        <p:sp>
          <p:nvSpPr>
            <p:cNvPr id="26" name="Rectangle 24"/>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a:effectLst/>
              </a:endParaRPr>
            </a:p>
          </p:txBody>
        </p:sp>
        <p:sp>
          <p:nvSpPr>
            <p:cNvPr id="27" name="Rectangle 25"/>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a:effectLst/>
              </a:endParaRPr>
            </a:p>
          </p:txBody>
        </p:sp>
        <p:sp>
          <p:nvSpPr>
            <p:cNvPr id="28" name="Rectangle 26"/>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a:effectLst/>
              </a:endParaRPr>
            </a:p>
          </p:txBody>
        </p:sp>
        <p:sp>
          <p:nvSpPr>
            <p:cNvPr id="29" name="Rectangle 27"/>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a:effectLst/>
              </a:endParaRPr>
            </a:p>
          </p:txBody>
        </p:sp>
        <p:sp>
          <p:nvSpPr>
            <p:cNvPr id="30" name="Rectangle 28"/>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a:effectLst/>
              </a:endParaRPr>
            </a:p>
          </p:txBody>
        </p:sp>
        <p:sp>
          <p:nvSpPr>
            <p:cNvPr id="31" name="Rectangle 29"/>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a:effectLst/>
              </a:endParaRPr>
            </a:p>
          </p:txBody>
        </p:sp>
        <p:sp>
          <p:nvSpPr>
            <p:cNvPr id="32" name="Rectangle 30"/>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a:effectLst/>
              </a:endParaRPr>
            </a:p>
          </p:txBody>
        </p:sp>
        <p:sp>
          <p:nvSpPr>
            <p:cNvPr id="33" name="Rectangle 31"/>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a:effectLst/>
              </a:endParaRPr>
            </a:p>
          </p:txBody>
        </p:sp>
        <p:sp>
          <p:nvSpPr>
            <p:cNvPr id="34" name="Rectangle 32"/>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a:effectLst/>
              </a:endParaRPr>
            </a:p>
          </p:txBody>
        </p:sp>
        <p:sp>
          <p:nvSpPr>
            <p:cNvPr id="35" name="Rectangle 33"/>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a:effectLst/>
              </a:endParaRPr>
            </a:p>
          </p:txBody>
        </p:sp>
        <p:sp>
          <p:nvSpPr>
            <p:cNvPr id="36" name="Rectangle 34"/>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a:effectLst/>
              </a:endParaRPr>
            </a:p>
          </p:txBody>
        </p:sp>
        <p:sp>
          <p:nvSpPr>
            <p:cNvPr id="37" name="Oval 35"/>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38" name="Oval 36"/>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39" name="Oval 37"/>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40" name="Oval 38"/>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41" name="Oval 39"/>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42" name="Oval 40"/>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43" name="Oval 41"/>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44" name="Oval 42"/>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45" name="Oval 43"/>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46" name="Oval 44"/>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47" name="Oval 45"/>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48" name="Oval 46"/>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49" name="Oval 47"/>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0" name="Oval 48"/>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1" name="Oval 49"/>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2" name="Oval 50"/>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3" name="Oval 51"/>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4" name="Oval 52"/>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5" name="Oval 53"/>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 name="Oval 54"/>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7" name="Oval 55"/>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8" name="Oval 56"/>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9" name="Oval 57"/>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60" name="Oval 58"/>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61" name="Oval 59"/>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62" name="Oval 60"/>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63" name="Oval 61"/>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64" name="Oval 62"/>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65" name="Oval 63"/>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66" name="Oval 64"/>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67" name="Oval 65"/>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68" name="Oval 66"/>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69" name="Oval 67"/>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70" name="Oval 68"/>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71" name="Oval 69"/>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72" name="Oval 70"/>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73" name="Oval 71"/>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74" name="Oval 72"/>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75" name="Oval 73"/>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76" name="Oval 74"/>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77" name="Oval 75"/>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78" name="Oval 76"/>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79" name="Oval 77"/>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80" name="Oval 78"/>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81" name="Oval 79"/>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82" name="Oval 80"/>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83" name="Oval 81"/>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84" name="Oval 82"/>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85" name="Oval 83"/>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86" name="Oval 84"/>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87" name="Oval 85"/>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88" name="Oval 86"/>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89" name="Oval 87"/>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90" name="Oval 88"/>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91" name="Oval 89"/>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92" name="Oval 90"/>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93" name="Oval 91"/>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94" name="Oval 92"/>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95" name="Oval 93"/>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96" name="Oval 94"/>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97" name="Oval 95"/>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98" name="Oval 96"/>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99" name="Oval 97"/>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00" name="Oval 98"/>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01" name="Oval 99"/>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02" name="Oval 100"/>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03" name="Oval 101"/>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04" name="Oval 102"/>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05" name="Oval 103"/>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06" name="Oval 104"/>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07" name="Oval 105"/>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08" name="Oval 106"/>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09" name="Oval 107"/>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10" name="Oval 108"/>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11" name="Oval 109"/>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12" name="Oval 110"/>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13" name="Oval 111"/>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14" name="Oval 112"/>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15" name="Oval 113"/>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16" name="Oval 114"/>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17" name="Oval 115"/>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18" name="Oval 116"/>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19" name="Oval 117"/>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20" name="Oval 118"/>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21" name="Oval 119"/>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22" name="Oval 120"/>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23" name="Oval 121"/>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24" name="Oval 122"/>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25" name="Oval 123"/>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26" name="Oval 124"/>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27" name="Oval 125"/>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28" name="Oval 126"/>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29" name="Oval 127"/>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30" name="Oval 128"/>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31" name="Oval 129"/>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32" name="Oval 130"/>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33" name="Oval 131"/>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34" name="Oval 132"/>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35" name="Oval 133"/>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36" name="Oval 134"/>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37" name="Oval 135"/>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38" name="Oval 136"/>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39" name="Oval 137"/>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40" name="Oval 138"/>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41" name="Oval 139"/>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42" name="Oval 140"/>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43" name="Oval 141"/>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44" name="Oval 142"/>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45" name="Oval 143"/>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46" name="Oval 144"/>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47" name="Oval 145"/>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48" name="Oval 146"/>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49" name="Oval 147"/>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50" name="Oval 148"/>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51" name="Oval 149"/>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52" name="Oval 150"/>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53" name="Oval 151"/>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54" name="Oval 152"/>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55" name="Oval 153"/>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56" name="Oval 154"/>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57" name="Oval 155"/>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58" name="Oval 156"/>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59" name="Oval 157"/>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60" name="Oval 158"/>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61" name="Oval 159"/>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62" name="Oval 160"/>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63" name="Oval 161"/>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64" name="Oval 162"/>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65" name="Oval 163"/>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66" name="Oval 164"/>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67" name="Oval 165"/>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68" name="Oval 166"/>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69" name="Oval 167"/>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70" name="Oval 168"/>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71" name="Oval 169"/>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72" name="Oval 170"/>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73" name="Oval 171"/>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74" name="Oval 172"/>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75" name="Oval 173"/>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76" name="Oval 174"/>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77" name="Oval 175"/>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78" name="Oval 176"/>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79" name="Oval 177"/>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80" name="Oval 178"/>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81" name="Oval 179"/>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82" name="Oval 180"/>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83" name="Oval 181"/>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84" name="Oval 182"/>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85" name="Oval 183"/>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86" name="Oval 184"/>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87" name="Oval 185"/>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88" name="Oval 186"/>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89" name="Oval 187"/>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90" name="Oval 188"/>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91" name="Oval 189"/>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92" name="Oval 190"/>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93" name="Oval 191"/>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94" name="Oval 192"/>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95" name="Oval 193"/>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96" name="Oval 194"/>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97" name="Oval 195"/>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98" name="Oval 196"/>
            <p:cNvSpPr>
              <a:spLocks noChangeArrowheads="1"/>
            </p:cNvSpPr>
            <p:nvPr/>
          </p:nvSpPr>
          <p:spPr bwMode="hidden">
            <a:xfrm>
              <a:off x="3255" y="4071"/>
              <a:ext cx="196" cy="106"/>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199" name="Oval 197"/>
            <p:cNvSpPr>
              <a:spLocks noChangeArrowheads="1"/>
            </p:cNvSpPr>
            <p:nvPr/>
          </p:nvSpPr>
          <p:spPr bwMode="hidden">
            <a:xfrm>
              <a:off x="3651" y="3693"/>
              <a:ext cx="196" cy="111"/>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200" name="Oval 198"/>
            <p:cNvSpPr>
              <a:spLocks noChangeArrowheads="1"/>
            </p:cNvSpPr>
            <p:nvPr/>
          </p:nvSpPr>
          <p:spPr bwMode="hidden">
            <a:xfrm>
              <a:off x="4773" y="3705"/>
              <a:ext cx="201" cy="106"/>
            </a:xfrm>
            <a:prstGeom prst="ellipse">
              <a:avLst/>
            </a:prstGeom>
            <a:gradFill rotWithShape="0">
              <a:gsLst>
                <a:gs pos="0">
                  <a:schemeClr val="bg1"/>
                </a:gs>
                <a:gs pos="100000">
                  <a:schemeClr val="bg1">
                    <a:gamma/>
                    <a:shade val="3921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201" name="Oval 199"/>
            <p:cNvSpPr>
              <a:spLocks noChangeArrowheads="1"/>
            </p:cNvSpPr>
            <p:nvPr/>
          </p:nvSpPr>
          <p:spPr bwMode="hidden">
            <a:xfrm>
              <a:off x="4491" y="4049"/>
              <a:ext cx="196" cy="105"/>
            </a:xfrm>
            <a:prstGeom prst="ellipse">
              <a:avLst/>
            </a:prstGeom>
            <a:gradFill rotWithShape="0">
              <a:gsLst>
                <a:gs pos="0">
                  <a:schemeClr val="bg1"/>
                </a:gs>
                <a:gs pos="100000">
                  <a:schemeClr val="bg1">
                    <a:gamma/>
                    <a:shade val="3921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202" name="Oval 200"/>
            <p:cNvSpPr>
              <a:spLocks noChangeArrowheads="1"/>
            </p:cNvSpPr>
            <p:nvPr/>
          </p:nvSpPr>
          <p:spPr bwMode="hidden">
            <a:xfrm>
              <a:off x="3989" y="3396"/>
              <a:ext cx="168" cy="96"/>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203" name="Oval 201"/>
            <p:cNvSpPr>
              <a:spLocks noChangeArrowheads="1"/>
            </p:cNvSpPr>
            <p:nvPr/>
          </p:nvSpPr>
          <p:spPr bwMode="hidden">
            <a:xfrm>
              <a:off x="4263" y="3141"/>
              <a:ext cx="167" cy="95"/>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204" name="Oval 202"/>
            <p:cNvSpPr>
              <a:spLocks noChangeArrowheads="1"/>
            </p:cNvSpPr>
            <p:nvPr/>
          </p:nvSpPr>
          <p:spPr bwMode="hidden">
            <a:xfrm>
              <a:off x="5044" y="3418"/>
              <a:ext cx="167" cy="95"/>
            </a:xfrm>
            <a:prstGeom prst="ellipse">
              <a:avLst/>
            </a:prstGeom>
            <a:gradFill rotWithShape="0">
              <a:gsLst>
                <a:gs pos="0">
                  <a:schemeClr val="bg1"/>
                </a:gs>
                <a:gs pos="100000">
                  <a:schemeClr val="bg1">
                    <a:gamma/>
                    <a:shade val="3921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205" name="Oval 203"/>
            <p:cNvSpPr>
              <a:spLocks noChangeArrowheads="1"/>
            </p:cNvSpPr>
            <p:nvPr/>
          </p:nvSpPr>
          <p:spPr bwMode="hidden">
            <a:xfrm>
              <a:off x="4553" y="2873"/>
              <a:ext cx="156" cy="83"/>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206" name="Oval 204"/>
            <p:cNvSpPr>
              <a:spLocks noChangeArrowheads="1"/>
            </p:cNvSpPr>
            <p:nvPr/>
          </p:nvSpPr>
          <p:spPr bwMode="hidden">
            <a:xfrm>
              <a:off x="5293" y="3116"/>
              <a:ext cx="168" cy="95"/>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207" name="Oval 205"/>
            <p:cNvSpPr>
              <a:spLocks noChangeArrowheads="1"/>
            </p:cNvSpPr>
            <p:nvPr/>
          </p:nvSpPr>
          <p:spPr bwMode="hidden">
            <a:xfrm>
              <a:off x="5497" y="2879"/>
              <a:ext cx="156" cy="89"/>
            </a:xfrm>
            <a:prstGeom prst="ellipse">
              <a:avLst/>
            </a:prstGeom>
            <a:gradFill rotWithShape="0">
              <a:gsLst>
                <a:gs pos="0">
                  <a:schemeClr val="bg1"/>
                </a:gs>
                <a:gs pos="100000">
                  <a:schemeClr val="bg1">
                    <a:gamma/>
                    <a:shade val="3921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208" name="Oval 206"/>
            <p:cNvSpPr>
              <a:spLocks noChangeArrowheads="1"/>
            </p:cNvSpPr>
            <p:nvPr/>
          </p:nvSpPr>
          <p:spPr bwMode="hidden">
            <a:xfrm>
              <a:off x="4772" y="2673"/>
              <a:ext cx="156" cy="83"/>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209" name="Oval 207"/>
            <p:cNvSpPr>
              <a:spLocks noChangeArrowheads="1"/>
            </p:cNvSpPr>
            <p:nvPr/>
          </p:nvSpPr>
          <p:spPr bwMode="hidden">
            <a:xfrm>
              <a:off x="4966" y="2488"/>
              <a:ext cx="156" cy="84"/>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210" name="Oval 208"/>
            <p:cNvSpPr>
              <a:spLocks noChangeArrowheads="1"/>
            </p:cNvSpPr>
            <p:nvPr/>
          </p:nvSpPr>
          <p:spPr bwMode="hidden">
            <a:xfrm>
              <a:off x="5444" y="2052"/>
              <a:ext cx="134" cy="73"/>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211" name="Oval 209"/>
            <p:cNvSpPr>
              <a:spLocks noChangeArrowheads="1"/>
            </p:cNvSpPr>
            <p:nvPr/>
          </p:nvSpPr>
          <p:spPr bwMode="hidden">
            <a:xfrm>
              <a:off x="5161" y="2314"/>
              <a:ext cx="140" cy="73"/>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212" name="Oval 210"/>
            <p:cNvSpPr>
              <a:spLocks noChangeArrowheads="1"/>
            </p:cNvSpPr>
            <p:nvPr/>
          </p:nvSpPr>
          <p:spPr bwMode="hidden">
            <a:xfrm>
              <a:off x="5318" y="2176"/>
              <a:ext cx="134" cy="61"/>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213" name="Oval 211"/>
            <p:cNvSpPr>
              <a:spLocks noChangeArrowheads="1"/>
            </p:cNvSpPr>
            <p:nvPr/>
          </p:nvSpPr>
          <p:spPr bwMode="hidden">
            <a:xfrm>
              <a:off x="5581" y="1933"/>
              <a:ext cx="128" cy="61"/>
            </a:xfrm>
            <a:prstGeom prst="ellipse">
              <a:avLst/>
            </a:prstGeom>
            <a:gradFill rotWithShape="0">
              <a:gsLst>
                <a:gs pos="0">
                  <a:schemeClr val="bg1"/>
                </a:gs>
                <a:gs pos="100000">
                  <a:schemeClr val="bg1">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214" name="Oval 212"/>
            <p:cNvSpPr>
              <a:spLocks noChangeArrowheads="1"/>
            </p:cNvSpPr>
            <p:nvPr/>
          </p:nvSpPr>
          <p:spPr bwMode="hidden">
            <a:xfrm>
              <a:off x="5689" y="1811"/>
              <a:ext cx="128" cy="61"/>
            </a:xfrm>
            <a:prstGeom prst="ellipse">
              <a:avLst/>
            </a:prstGeom>
            <a:gradFill rotWithShape="0">
              <a:gsLst>
                <a:gs pos="0">
                  <a:schemeClr val="bg1"/>
                </a:gs>
                <a:gs pos="100000">
                  <a:schemeClr val="bg1">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215" name="Oval 213"/>
            <p:cNvSpPr>
              <a:spLocks noChangeArrowheads="1"/>
            </p:cNvSpPr>
            <p:nvPr/>
          </p:nvSpPr>
          <p:spPr bwMode="hidden">
            <a:xfrm>
              <a:off x="5663" y="2680"/>
              <a:ext cx="156" cy="83"/>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216" name="Oval 214"/>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217" name="Oval 215"/>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218" name="Oval 216"/>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219" name="Oval 217"/>
            <p:cNvSpPr>
              <a:spLocks noChangeArrowheads="1"/>
            </p:cNvSpPr>
            <p:nvPr/>
          </p:nvSpPr>
          <p:spPr bwMode="hidden">
            <a:xfrm>
              <a:off x="5624" y="4010"/>
              <a:ext cx="201" cy="106"/>
            </a:xfrm>
            <a:prstGeom prst="ellipse">
              <a:avLst/>
            </a:prstGeom>
            <a:gradFill rotWithShape="0">
              <a:gsLst>
                <a:gs pos="0">
                  <a:schemeClr val="bg1"/>
                </a:gs>
                <a:gs pos="100000">
                  <a:schemeClr val="bg1">
                    <a:gamma/>
                    <a:shade val="3921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grpSp>
      <p:sp>
        <p:nvSpPr>
          <p:cNvPr id="57562" name="Rectangle 218"/>
          <p:cNvSpPr>
            <a:spLocks noGrp="1" noChangeArrowheads="1"/>
          </p:cNvSpPr>
          <p:nvPr>
            <p:ph type="ctrTitle" sz="quarter"/>
          </p:nvPr>
        </p:nvSpPr>
        <p:spPr>
          <a:xfrm>
            <a:off x="685800" y="1844675"/>
            <a:ext cx="7772400" cy="1736725"/>
          </a:xfrm>
        </p:spPr>
        <p:txBody>
          <a:bodyPr anchor="b" anchorCtr="1"/>
          <a:lstStyle>
            <a:lvl1pPr>
              <a:defRPr/>
            </a:lvl1pPr>
          </a:lstStyle>
          <a:p>
            <a:pPr lvl="0"/>
            <a:r>
              <a:rPr lang="fr-FR" noProof="0" smtClean="0"/>
              <a:t>Cliquez pour modifier le style du titre</a:t>
            </a:r>
          </a:p>
        </p:txBody>
      </p:sp>
      <p:sp>
        <p:nvSpPr>
          <p:cNvPr id="57563" name="Rectangle 219"/>
          <p:cNvSpPr>
            <a:spLocks noGrp="1" noChangeArrowheads="1"/>
          </p:cNvSpPr>
          <p:nvPr>
            <p:ph type="subTitle" sz="quarter" idx="1"/>
          </p:nvPr>
        </p:nvSpPr>
        <p:spPr>
          <a:xfrm>
            <a:off x="1371600" y="3886200"/>
            <a:ext cx="6400800" cy="1752600"/>
          </a:xfrm>
        </p:spPr>
        <p:txBody>
          <a:bodyPr/>
          <a:lstStyle>
            <a:lvl1pPr marL="0" indent="0" algn="ctr">
              <a:buFont typeface="Wingdings" pitchFamily="10" charset="2"/>
              <a:buNone/>
              <a:defRPr/>
            </a:lvl1pPr>
          </a:lstStyle>
          <a:p>
            <a:pPr lvl="0"/>
            <a:r>
              <a:rPr lang="fr-FR" noProof="0" smtClean="0"/>
              <a:t>Cliquez pour modifier le style des sous-titres du masque</a:t>
            </a:r>
          </a:p>
        </p:txBody>
      </p:sp>
      <p:sp>
        <p:nvSpPr>
          <p:cNvPr id="220" name="Rectangle 220"/>
          <p:cNvSpPr>
            <a:spLocks noGrp="1" noChangeArrowheads="1"/>
          </p:cNvSpPr>
          <p:nvPr>
            <p:ph type="dt" sz="quarter" idx="10"/>
          </p:nvPr>
        </p:nvSpPr>
        <p:spPr/>
        <p:txBody>
          <a:bodyPr/>
          <a:lstStyle>
            <a:lvl1pPr>
              <a:defRPr smtClean="0"/>
            </a:lvl1pPr>
          </a:lstStyle>
          <a:p>
            <a:pPr>
              <a:defRPr/>
            </a:pPr>
            <a:endParaRPr lang="en-US"/>
          </a:p>
        </p:txBody>
      </p:sp>
      <p:sp>
        <p:nvSpPr>
          <p:cNvPr id="221" name="Rectangle 221"/>
          <p:cNvSpPr>
            <a:spLocks noGrp="1" noChangeArrowheads="1"/>
          </p:cNvSpPr>
          <p:nvPr>
            <p:ph type="ftr" sz="quarter" idx="11"/>
          </p:nvPr>
        </p:nvSpPr>
        <p:spPr>
          <a:xfrm>
            <a:off x="3124200" y="6248400"/>
            <a:ext cx="2895600" cy="457200"/>
          </a:xfrm>
        </p:spPr>
        <p:txBody>
          <a:bodyPr/>
          <a:lstStyle>
            <a:lvl1pPr>
              <a:defRPr smtClean="0"/>
            </a:lvl1pPr>
          </a:lstStyle>
          <a:p>
            <a:pPr>
              <a:defRPr/>
            </a:pPr>
            <a:endParaRPr lang="en-US"/>
          </a:p>
        </p:txBody>
      </p:sp>
      <p:sp>
        <p:nvSpPr>
          <p:cNvPr id="222" name="Rectangle 222"/>
          <p:cNvSpPr>
            <a:spLocks noGrp="1" noChangeArrowheads="1"/>
          </p:cNvSpPr>
          <p:nvPr>
            <p:ph type="sldNum" sz="quarter" idx="12"/>
          </p:nvPr>
        </p:nvSpPr>
        <p:spPr/>
        <p:txBody>
          <a:bodyPr/>
          <a:lstStyle>
            <a:lvl1pPr>
              <a:defRPr smtClean="0"/>
            </a:lvl1pPr>
          </a:lstStyle>
          <a:p>
            <a:pPr>
              <a:defRPr/>
            </a:pPr>
            <a:fld id="{F4050AF1-2AEB-4232-AE70-F38B3821A3F8}" type="slidenum">
              <a:rPr lang="en-US"/>
              <a:pPr>
                <a:defRPr/>
              </a:pPr>
              <a:t>‹#›</a:t>
            </a:fld>
            <a:endParaRPr lang="en-US"/>
          </a:p>
        </p:txBody>
      </p:sp>
    </p:spTree>
    <p:extLst>
      <p:ext uri="{BB962C8B-B14F-4D97-AF65-F5344CB8AC3E}">
        <p14:creationId xmlns:p14="http://schemas.microsoft.com/office/powerpoint/2010/main" val="3152811050"/>
      </p:ext>
    </p:extLst>
  </p:cSld>
  <p:clrMapOvr>
    <a:masterClrMapping/>
  </p:clrMapOvr>
  <p:transition spd="med">
    <p:randomBa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218"/>
          <p:cNvSpPr>
            <a:spLocks noGrp="1" noChangeArrowheads="1"/>
          </p:cNvSpPr>
          <p:nvPr>
            <p:ph type="sldNum" sz="quarter" idx="10"/>
          </p:nvPr>
        </p:nvSpPr>
        <p:spPr>
          <a:ln/>
        </p:spPr>
        <p:txBody>
          <a:bodyPr/>
          <a:lstStyle>
            <a:lvl1pPr>
              <a:defRPr/>
            </a:lvl1pPr>
          </a:lstStyle>
          <a:p>
            <a:pPr>
              <a:defRPr/>
            </a:pPr>
            <a:fld id="{7F99BAC2-ADC5-42E9-AD0A-21247D106CB3}" type="slidenum">
              <a:rPr lang="en-US"/>
              <a:pPr>
                <a:defRPr/>
              </a:pPr>
              <a:t>‹#›</a:t>
            </a:fld>
            <a:endParaRPr lang="en-US"/>
          </a:p>
        </p:txBody>
      </p:sp>
      <p:sp>
        <p:nvSpPr>
          <p:cNvPr id="5" name="Rectangle 219"/>
          <p:cNvSpPr>
            <a:spLocks noGrp="1" noChangeArrowheads="1"/>
          </p:cNvSpPr>
          <p:nvPr>
            <p:ph type="dt" sz="half" idx="11"/>
          </p:nvPr>
        </p:nvSpPr>
        <p:spPr>
          <a:ln/>
        </p:spPr>
        <p:txBody>
          <a:bodyPr/>
          <a:lstStyle>
            <a:lvl1pPr>
              <a:defRPr/>
            </a:lvl1pPr>
          </a:lstStyle>
          <a:p>
            <a:pPr>
              <a:defRPr/>
            </a:pPr>
            <a:endParaRPr lang="en-US"/>
          </a:p>
        </p:txBody>
      </p:sp>
      <p:sp>
        <p:nvSpPr>
          <p:cNvPr id="6" name="Rectangle 22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049245500"/>
      </p:ext>
    </p:extLst>
  </p:cSld>
  <p:clrMapOvr>
    <a:masterClrMapping/>
  </p:clrMapOvr>
  <p:transition spd="med">
    <p:randomBa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9462"/>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9462"/>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218"/>
          <p:cNvSpPr>
            <a:spLocks noGrp="1" noChangeArrowheads="1"/>
          </p:cNvSpPr>
          <p:nvPr>
            <p:ph type="sldNum" sz="quarter" idx="10"/>
          </p:nvPr>
        </p:nvSpPr>
        <p:spPr>
          <a:ln/>
        </p:spPr>
        <p:txBody>
          <a:bodyPr/>
          <a:lstStyle>
            <a:lvl1pPr>
              <a:defRPr/>
            </a:lvl1pPr>
          </a:lstStyle>
          <a:p>
            <a:pPr>
              <a:defRPr/>
            </a:pPr>
            <a:fld id="{A6FE51DF-BB8B-4D72-BD44-3B299FEE8C11}" type="slidenum">
              <a:rPr lang="en-US"/>
              <a:pPr>
                <a:defRPr/>
              </a:pPr>
              <a:t>‹#›</a:t>
            </a:fld>
            <a:endParaRPr lang="en-US"/>
          </a:p>
        </p:txBody>
      </p:sp>
      <p:sp>
        <p:nvSpPr>
          <p:cNvPr id="5" name="Rectangle 219"/>
          <p:cNvSpPr>
            <a:spLocks noGrp="1" noChangeArrowheads="1"/>
          </p:cNvSpPr>
          <p:nvPr>
            <p:ph type="dt" sz="half" idx="11"/>
          </p:nvPr>
        </p:nvSpPr>
        <p:spPr>
          <a:ln/>
        </p:spPr>
        <p:txBody>
          <a:bodyPr/>
          <a:lstStyle>
            <a:lvl1pPr>
              <a:defRPr/>
            </a:lvl1pPr>
          </a:lstStyle>
          <a:p>
            <a:pPr>
              <a:defRPr/>
            </a:pPr>
            <a:endParaRPr lang="en-US"/>
          </a:p>
        </p:txBody>
      </p:sp>
      <p:sp>
        <p:nvSpPr>
          <p:cNvPr id="6" name="Rectangle 22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436559865"/>
      </p:ext>
    </p:extLst>
  </p:cSld>
  <p:clrMapOvr>
    <a:masterClrMapping/>
  </p:clrMapOvr>
  <p:transition spd="med">
    <p:randomBa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457200" y="274638"/>
            <a:ext cx="8229600" cy="585946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3" name="Rectangle 218"/>
          <p:cNvSpPr>
            <a:spLocks noGrp="1" noChangeArrowheads="1"/>
          </p:cNvSpPr>
          <p:nvPr>
            <p:ph type="sldNum" sz="quarter" idx="10"/>
          </p:nvPr>
        </p:nvSpPr>
        <p:spPr>
          <a:ln/>
        </p:spPr>
        <p:txBody>
          <a:bodyPr/>
          <a:lstStyle>
            <a:lvl1pPr>
              <a:defRPr/>
            </a:lvl1pPr>
          </a:lstStyle>
          <a:p>
            <a:pPr>
              <a:defRPr/>
            </a:pPr>
            <a:fld id="{D1560742-1423-420E-9619-2A7DF2EA397A}" type="slidenum">
              <a:rPr lang="en-US"/>
              <a:pPr>
                <a:defRPr/>
              </a:pPr>
              <a:t>‹#›</a:t>
            </a:fld>
            <a:endParaRPr lang="en-US"/>
          </a:p>
        </p:txBody>
      </p:sp>
      <p:sp>
        <p:nvSpPr>
          <p:cNvPr id="4" name="Rectangle 219"/>
          <p:cNvSpPr>
            <a:spLocks noGrp="1" noChangeArrowheads="1"/>
          </p:cNvSpPr>
          <p:nvPr>
            <p:ph type="dt" sz="half" idx="11"/>
          </p:nvPr>
        </p:nvSpPr>
        <p:spPr>
          <a:ln/>
        </p:spPr>
        <p:txBody>
          <a:bodyPr/>
          <a:lstStyle>
            <a:lvl1pPr>
              <a:defRPr/>
            </a:lvl1pPr>
          </a:lstStyle>
          <a:p>
            <a:pPr>
              <a:defRPr/>
            </a:pPr>
            <a:endParaRPr lang="en-US"/>
          </a:p>
        </p:txBody>
      </p:sp>
      <p:sp>
        <p:nvSpPr>
          <p:cNvPr id="5" name="Rectangle 22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109880143"/>
      </p:ext>
    </p:extLst>
  </p:cSld>
  <p:clrMapOvr>
    <a:masterClrMapping/>
  </p:clrMapOvr>
  <p:transition spd="med">
    <p:randomBa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218"/>
          <p:cNvSpPr>
            <a:spLocks noGrp="1" noChangeArrowheads="1"/>
          </p:cNvSpPr>
          <p:nvPr>
            <p:ph type="sldNum" sz="quarter" idx="10"/>
          </p:nvPr>
        </p:nvSpPr>
        <p:spPr>
          <a:ln/>
        </p:spPr>
        <p:txBody>
          <a:bodyPr/>
          <a:lstStyle>
            <a:lvl1pPr>
              <a:defRPr/>
            </a:lvl1pPr>
          </a:lstStyle>
          <a:p>
            <a:pPr>
              <a:defRPr/>
            </a:pPr>
            <a:fld id="{2B8B6ADC-540E-4262-ADEB-3F64D5A2AC24}" type="slidenum">
              <a:rPr lang="en-US"/>
              <a:pPr>
                <a:defRPr/>
              </a:pPr>
              <a:t>‹#›</a:t>
            </a:fld>
            <a:endParaRPr lang="en-US"/>
          </a:p>
        </p:txBody>
      </p:sp>
      <p:sp>
        <p:nvSpPr>
          <p:cNvPr id="5" name="Rectangle 219"/>
          <p:cNvSpPr>
            <a:spLocks noGrp="1" noChangeArrowheads="1"/>
          </p:cNvSpPr>
          <p:nvPr>
            <p:ph type="dt" sz="half" idx="11"/>
          </p:nvPr>
        </p:nvSpPr>
        <p:spPr>
          <a:ln/>
        </p:spPr>
        <p:txBody>
          <a:bodyPr/>
          <a:lstStyle>
            <a:lvl1pPr>
              <a:defRPr/>
            </a:lvl1pPr>
          </a:lstStyle>
          <a:p>
            <a:pPr>
              <a:defRPr/>
            </a:pPr>
            <a:endParaRPr lang="en-US"/>
          </a:p>
        </p:txBody>
      </p:sp>
      <p:sp>
        <p:nvSpPr>
          <p:cNvPr id="6" name="Rectangle 22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355522426"/>
      </p:ext>
    </p:extLst>
  </p:cSld>
  <p:clrMapOvr>
    <a:masterClrMapping/>
  </p:clrMapOvr>
  <p:transition spd="med">
    <p:randomBa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Modifiez les styles du texte du masque</a:t>
            </a:r>
          </a:p>
        </p:txBody>
      </p:sp>
      <p:sp>
        <p:nvSpPr>
          <p:cNvPr id="4" name="Rectangle 218"/>
          <p:cNvSpPr>
            <a:spLocks noGrp="1" noChangeArrowheads="1"/>
          </p:cNvSpPr>
          <p:nvPr>
            <p:ph type="sldNum" sz="quarter" idx="10"/>
          </p:nvPr>
        </p:nvSpPr>
        <p:spPr>
          <a:ln/>
        </p:spPr>
        <p:txBody>
          <a:bodyPr/>
          <a:lstStyle>
            <a:lvl1pPr>
              <a:defRPr/>
            </a:lvl1pPr>
          </a:lstStyle>
          <a:p>
            <a:pPr>
              <a:defRPr/>
            </a:pPr>
            <a:fld id="{16D8B438-23B9-42EC-833D-5ED3A2DE4B14}" type="slidenum">
              <a:rPr lang="en-US"/>
              <a:pPr>
                <a:defRPr/>
              </a:pPr>
              <a:t>‹#›</a:t>
            </a:fld>
            <a:endParaRPr lang="en-US"/>
          </a:p>
        </p:txBody>
      </p:sp>
      <p:sp>
        <p:nvSpPr>
          <p:cNvPr id="5" name="Rectangle 219"/>
          <p:cNvSpPr>
            <a:spLocks noGrp="1" noChangeArrowheads="1"/>
          </p:cNvSpPr>
          <p:nvPr>
            <p:ph type="dt" sz="half" idx="11"/>
          </p:nvPr>
        </p:nvSpPr>
        <p:spPr>
          <a:ln/>
        </p:spPr>
        <p:txBody>
          <a:bodyPr/>
          <a:lstStyle>
            <a:lvl1pPr>
              <a:defRPr/>
            </a:lvl1pPr>
          </a:lstStyle>
          <a:p>
            <a:pPr>
              <a:defRPr/>
            </a:pPr>
            <a:endParaRPr lang="en-US"/>
          </a:p>
        </p:txBody>
      </p:sp>
      <p:sp>
        <p:nvSpPr>
          <p:cNvPr id="6" name="Rectangle 22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753115923"/>
      </p:ext>
    </p:extLst>
  </p:cSld>
  <p:clrMapOvr>
    <a:masterClrMapping/>
  </p:clrMapOvr>
  <p:transition spd="med">
    <p:randomBa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218"/>
          <p:cNvSpPr>
            <a:spLocks noGrp="1" noChangeArrowheads="1"/>
          </p:cNvSpPr>
          <p:nvPr>
            <p:ph type="sldNum" sz="quarter" idx="10"/>
          </p:nvPr>
        </p:nvSpPr>
        <p:spPr>
          <a:ln/>
        </p:spPr>
        <p:txBody>
          <a:bodyPr/>
          <a:lstStyle>
            <a:lvl1pPr>
              <a:defRPr/>
            </a:lvl1pPr>
          </a:lstStyle>
          <a:p>
            <a:pPr>
              <a:defRPr/>
            </a:pPr>
            <a:fld id="{9DB01828-966C-494E-B39A-4F311ED5FB59}" type="slidenum">
              <a:rPr lang="en-US"/>
              <a:pPr>
                <a:defRPr/>
              </a:pPr>
              <a:t>‹#›</a:t>
            </a:fld>
            <a:endParaRPr lang="en-US"/>
          </a:p>
        </p:txBody>
      </p:sp>
      <p:sp>
        <p:nvSpPr>
          <p:cNvPr id="6" name="Rectangle 219"/>
          <p:cNvSpPr>
            <a:spLocks noGrp="1" noChangeArrowheads="1"/>
          </p:cNvSpPr>
          <p:nvPr>
            <p:ph type="dt" sz="half" idx="11"/>
          </p:nvPr>
        </p:nvSpPr>
        <p:spPr>
          <a:ln/>
        </p:spPr>
        <p:txBody>
          <a:bodyPr/>
          <a:lstStyle>
            <a:lvl1pPr>
              <a:defRPr/>
            </a:lvl1pPr>
          </a:lstStyle>
          <a:p>
            <a:pPr>
              <a:defRPr/>
            </a:pPr>
            <a:endParaRPr lang="en-US"/>
          </a:p>
        </p:txBody>
      </p:sp>
      <p:sp>
        <p:nvSpPr>
          <p:cNvPr id="7" name="Rectangle 22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094229801"/>
      </p:ext>
    </p:extLst>
  </p:cSld>
  <p:clrMapOvr>
    <a:masterClrMapping/>
  </p:clrMapOvr>
  <p:transition spd="med">
    <p:randomBa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218"/>
          <p:cNvSpPr>
            <a:spLocks noGrp="1" noChangeArrowheads="1"/>
          </p:cNvSpPr>
          <p:nvPr>
            <p:ph type="sldNum" sz="quarter" idx="10"/>
          </p:nvPr>
        </p:nvSpPr>
        <p:spPr>
          <a:ln/>
        </p:spPr>
        <p:txBody>
          <a:bodyPr/>
          <a:lstStyle>
            <a:lvl1pPr>
              <a:defRPr/>
            </a:lvl1pPr>
          </a:lstStyle>
          <a:p>
            <a:pPr>
              <a:defRPr/>
            </a:pPr>
            <a:fld id="{840C1E23-9012-41A4-9206-1AFFF29C3F4F}" type="slidenum">
              <a:rPr lang="en-US"/>
              <a:pPr>
                <a:defRPr/>
              </a:pPr>
              <a:t>‹#›</a:t>
            </a:fld>
            <a:endParaRPr lang="en-US"/>
          </a:p>
        </p:txBody>
      </p:sp>
      <p:sp>
        <p:nvSpPr>
          <p:cNvPr id="8" name="Rectangle 219"/>
          <p:cNvSpPr>
            <a:spLocks noGrp="1" noChangeArrowheads="1"/>
          </p:cNvSpPr>
          <p:nvPr>
            <p:ph type="dt" sz="half" idx="11"/>
          </p:nvPr>
        </p:nvSpPr>
        <p:spPr>
          <a:ln/>
        </p:spPr>
        <p:txBody>
          <a:bodyPr/>
          <a:lstStyle>
            <a:lvl1pPr>
              <a:defRPr/>
            </a:lvl1pPr>
          </a:lstStyle>
          <a:p>
            <a:pPr>
              <a:defRPr/>
            </a:pPr>
            <a:endParaRPr lang="en-US"/>
          </a:p>
        </p:txBody>
      </p:sp>
      <p:sp>
        <p:nvSpPr>
          <p:cNvPr id="9" name="Rectangle 22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524733844"/>
      </p:ext>
    </p:extLst>
  </p:cSld>
  <p:clrMapOvr>
    <a:masterClrMapping/>
  </p:clrMapOvr>
  <p:transition spd="med">
    <p:randomBa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Rectangle 218"/>
          <p:cNvSpPr>
            <a:spLocks noGrp="1" noChangeArrowheads="1"/>
          </p:cNvSpPr>
          <p:nvPr>
            <p:ph type="sldNum" sz="quarter" idx="10"/>
          </p:nvPr>
        </p:nvSpPr>
        <p:spPr>
          <a:ln/>
        </p:spPr>
        <p:txBody>
          <a:bodyPr/>
          <a:lstStyle>
            <a:lvl1pPr>
              <a:defRPr/>
            </a:lvl1pPr>
          </a:lstStyle>
          <a:p>
            <a:pPr>
              <a:defRPr/>
            </a:pPr>
            <a:fld id="{EAF79A21-3DDC-4C7D-A450-2C718C4B5C60}" type="slidenum">
              <a:rPr lang="en-US"/>
              <a:pPr>
                <a:defRPr/>
              </a:pPr>
              <a:t>‹#›</a:t>
            </a:fld>
            <a:endParaRPr lang="en-US"/>
          </a:p>
        </p:txBody>
      </p:sp>
      <p:sp>
        <p:nvSpPr>
          <p:cNvPr id="4" name="Rectangle 219"/>
          <p:cNvSpPr>
            <a:spLocks noGrp="1" noChangeArrowheads="1"/>
          </p:cNvSpPr>
          <p:nvPr>
            <p:ph type="dt" sz="half" idx="11"/>
          </p:nvPr>
        </p:nvSpPr>
        <p:spPr>
          <a:ln/>
        </p:spPr>
        <p:txBody>
          <a:bodyPr/>
          <a:lstStyle>
            <a:lvl1pPr>
              <a:defRPr/>
            </a:lvl1pPr>
          </a:lstStyle>
          <a:p>
            <a:pPr>
              <a:defRPr/>
            </a:pPr>
            <a:endParaRPr lang="en-US"/>
          </a:p>
        </p:txBody>
      </p:sp>
      <p:sp>
        <p:nvSpPr>
          <p:cNvPr id="5" name="Rectangle 22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463409824"/>
      </p:ext>
    </p:extLst>
  </p:cSld>
  <p:clrMapOvr>
    <a:masterClrMapping/>
  </p:clrMapOvr>
  <p:transition spd="med">
    <p:randomBa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218"/>
          <p:cNvSpPr>
            <a:spLocks noGrp="1" noChangeArrowheads="1"/>
          </p:cNvSpPr>
          <p:nvPr>
            <p:ph type="sldNum" sz="quarter" idx="10"/>
          </p:nvPr>
        </p:nvSpPr>
        <p:spPr>
          <a:ln/>
        </p:spPr>
        <p:txBody>
          <a:bodyPr/>
          <a:lstStyle>
            <a:lvl1pPr>
              <a:defRPr/>
            </a:lvl1pPr>
          </a:lstStyle>
          <a:p>
            <a:pPr>
              <a:defRPr/>
            </a:pPr>
            <a:fld id="{25C4DE13-94E1-438E-85E7-730C30CC9469}" type="slidenum">
              <a:rPr lang="en-US"/>
              <a:pPr>
                <a:defRPr/>
              </a:pPr>
              <a:t>‹#›</a:t>
            </a:fld>
            <a:endParaRPr lang="en-US"/>
          </a:p>
        </p:txBody>
      </p:sp>
      <p:sp>
        <p:nvSpPr>
          <p:cNvPr id="3" name="Rectangle 219"/>
          <p:cNvSpPr>
            <a:spLocks noGrp="1" noChangeArrowheads="1"/>
          </p:cNvSpPr>
          <p:nvPr>
            <p:ph type="dt" sz="half" idx="11"/>
          </p:nvPr>
        </p:nvSpPr>
        <p:spPr>
          <a:ln/>
        </p:spPr>
        <p:txBody>
          <a:bodyPr/>
          <a:lstStyle>
            <a:lvl1pPr>
              <a:defRPr/>
            </a:lvl1pPr>
          </a:lstStyle>
          <a:p>
            <a:pPr>
              <a:defRPr/>
            </a:pPr>
            <a:endParaRPr lang="en-US"/>
          </a:p>
        </p:txBody>
      </p:sp>
      <p:sp>
        <p:nvSpPr>
          <p:cNvPr id="4" name="Rectangle 22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644630746"/>
      </p:ext>
    </p:extLst>
  </p:cSld>
  <p:clrMapOvr>
    <a:masterClrMapping/>
  </p:clrMapOvr>
  <p:transition spd="med">
    <p:randomBa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218"/>
          <p:cNvSpPr>
            <a:spLocks noGrp="1" noChangeArrowheads="1"/>
          </p:cNvSpPr>
          <p:nvPr>
            <p:ph type="sldNum" sz="quarter" idx="10"/>
          </p:nvPr>
        </p:nvSpPr>
        <p:spPr>
          <a:ln/>
        </p:spPr>
        <p:txBody>
          <a:bodyPr/>
          <a:lstStyle>
            <a:lvl1pPr>
              <a:defRPr/>
            </a:lvl1pPr>
          </a:lstStyle>
          <a:p>
            <a:pPr>
              <a:defRPr/>
            </a:pPr>
            <a:fld id="{D1A11B63-5BC5-497C-907B-C3A669D7D792}" type="slidenum">
              <a:rPr lang="en-US"/>
              <a:pPr>
                <a:defRPr/>
              </a:pPr>
              <a:t>‹#›</a:t>
            </a:fld>
            <a:endParaRPr lang="en-US"/>
          </a:p>
        </p:txBody>
      </p:sp>
      <p:sp>
        <p:nvSpPr>
          <p:cNvPr id="6" name="Rectangle 219"/>
          <p:cNvSpPr>
            <a:spLocks noGrp="1" noChangeArrowheads="1"/>
          </p:cNvSpPr>
          <p:nvPr>
            <p:ph type="dt" sz="half" idx="11"/>
          </p:nvPr>
        </p:nvSpPr>
        <p:spPr>
          <a:ln/>
        </p:spPr>
        <p:txBody>
          <a:bodyPr/>
          <a:lstStyle>
            <a:lvl1pPr>
              <a:defRPr/>
            </a:lvl1pPr>
          </a:lstStyle>
          <a:p>
            <a:pPr>
              <a:defRPr/>
            </a:pPr>
            <a:endParaRPr lang="en-US"/>
          </a:p>
        </p:txBody>
      </p:sp>
      <p:sp>
        <p:nvSpPr>
          <p:cNvPr id="7" name="Rectangle 22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595817690"/>
      </p:ext>
    </p:extLst>
  </p:cSld>
  <p:clrMapOvr>
    <a:masterClrMapping/>
  </p:clrMapOvr>
  <p:transition spd="med">
    <p:randomBa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218"/>
          <p:cNvSpPr>
            <a:spLocks noGrp="1" noChangeArrowheads="1"/>
          </p:cNvSpPr>
          <p:nvPr>
            <p:ph type="sldNum" sz="quarter" idx="10"/>
          </p:nvPr>
        </p:nvSpPr>
        <p:spPr>
          <a:ln/>
        </p:spPr>
        <p:txBody>
          <a:bodyPr/>
          <a:lstStyle>
            <a:lvl1pPr>
              <a:defRPr/>
            </a:lvl1pPr>
          </a:lstStyle>
          <a:p>
            <a:pPr>
              <a:defRPr/>
            </a:pPr>
            <a:fld id="{BACAFBFB-6003-442C-8D17-1509334970B9}" type="slidenum">
              <a:rPr lang="en-US"/>
              <a:pPr>
                <a:defRPr/>
              </a:pPr>
              <a:t>‹#›</a:t>
            </a:fld>
            <a:endParaRPr lang="en-US"/>
          </a:p>
        </p:txBody>
      </p:sp>
      <p:sp>
        <p:nvSpPr>
          <p:cNvPr id="6" name="Rectangle 219"/>
          <p:cNvSpPr>
            <a:spLocks noGrp="1" noChangeArrowheads="1"/>
          </p:cNvSpPr>
          <p:nvPr>
            <p:ph type="dt" sz="half" idx="11"/>
          </p:nvPr>
        </p:nvSpPr>
        <p:spPr>
          <a:ln/>
        </p:spPr>
        <p:txBody>
          <a:bodyPr/>
          <a:lstStyle>
            <a:lvl1pPr>
              <a:defRPr/>
            </a:lvl1pPr>
          </a:lstStyle>
          <a:p>
            <a:pPr>
              <a:defRPr/>
            </a:pPr>
            <a:endParaRPr lang="en-US"/>
          </a:p>
        </p:txBody>
      </p:sp>
      <p:sp>
        <p:nvSpPr>
          <p:cNvPr id="7" name="Rectangle 22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853296699"/>
      </p:ext>
    </p:extLst>
  </p:cSld>
  <p:clrMapOvr>
    <a:masterClrMapping/>
  </p:clrMapOvr>
  <p:transition spd="med">
    <p:randomBa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496888" y="1308100"/>
            <a:ext cx="10429876" cy="5908675"/>
            <a:chOff x="-313" y="824"/>
            <a:chExt cx="6570" cy="3722"/>
          </a:xfrm>
        </p:grpSpPr>
        <p:sp>
          <p:nvSpPr>
            <p:cNvPr id="56323" name="Rectangle 3"/>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a:effectLst>
                  <a:outerShdw blurRad="38100" dist="38100" dir="2700000" algn="tl">
                    <a:srgbClr val="FFFFFF"/>
                  </a:outerShdw>
                </a:effectLst>
              </a:endParaRPr>
            </a:p>
          </p:txBody>
        </p:sp>
        <p:sp>
          <p:nvSpPr>
            <p:cNvPr id="56324" name="Rectangle 4"/>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a:effectLst>
                  <a:outerShdw blurRad="38100" dist="38100" dir="2700000" algn="tl">
                    <a:srgbClr val="FFFFFF"/>
                  </a:outerShdw>
                </a:effectLst>
              </a:endParaRPr>
            </a:p>
          </p:txBody>
        </p:sp>
        <p:sp>
          <p:nvSpPr>
            <p:cNvPr id="56325" name="Rectangle 5"/>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a:effectLst>
                  <a:outerShdw blurRad="38100" dist="38100" dir="2700000" algn="tl">
                    <a:srgbClr val="FFFFFF"/>
                  </a:outerShdw>
                </a:effectLst>
              </a:endParaRPr>
            </a:p>
          </p:txBody>
        </p:sp>
        <p:sp>
          <p:nvSpPr>
            <p:cNvPr id="56326" name="Rectangle 6"/>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a:effectLst>
                  <a:outerShdw blurRad="38100" dist="38100" dir="2700000" algn="tl">
                    <a:srgbClr val="FFFFFF"/>
                  </a:outerShdw>
                </a:effectLst>
              </a:endParaRPr>
            </a:p>
          </p:txBody>
        </p:sp>
        <p:sp>
          <p:nvSpPr>
            <p:cNvPr id="56327" name="Rectangle 7"/>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a:effectLst>
                  <a:outerShdw blurRad="38100" dist="38100" dir="2700000" algn="tl">
                    <a:srgbClr val="FFFFFF"/>
                  </a:outerShdw>
                </a:effectLst>
              </a:endParaRPr>
            </a:p>
          </p:txBody>
        </p:sp>
        <p:sp>
          <p:nvSpPr>
            <p:cNvPr id="56328" name="Rectangle 8"/>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a:effectLst>
                  <a:outerShdw blurRad="38100" dist="38100" dir="2700000" algn="tl">
                    <a:srgbClr val="FFFFFF"/>
                  </a:outerShdw>
                </a:effectLst>
              </a:endParaRPr>
            </a:p>
          </p:txBody>
        </p:sp>
        <p:sp>
          <p:nvSpPr>
            <p:cNvPr id="56329" name="Rectangle 9"/>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a:effectLst>
                  <a:outerShdw blurRad="38100" dist="38100" dir="2700000" algn="tl">
                    <a:srgbClr val="FFFFFF"/>
                  </a:outerShdw>
                </a:effectLst>
              </a:endParaRPr>
            </a:p>
          </p:txBody>
        </p:sp>
        <p:sp>
          <p:nvSpPr>
            <p:cNvPr id="56330" name="Rectangle 10"/>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a:effectLst>
                  <a:outerShdw blurRad="38100" dist="38100" dir="2700000" algn="tl">
                    <a:srgbClr val="FFFFFF"/>
                  </a:outerShdw>
                </a:effectLst>
              </a:endParaRPr>
            </a:p>
          </p:txBody>
        </p:sp>
        <p:sp>
          <p:nvSpPr>
            <p:cNvPr id="56331" name="Rectangle 11"/>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a:effectLst>
                  <a:outerShdw blurRad="38100" dist="38100" dir="2700000" algn="tl">
                    <a:srgbClr val="FFFFFF"/>
                  </a:outerShdw>
                </a:effectLst>
              </a:endParaRPr>
            </a:p>
          </p:txBody>
        </p:sp>
        <p:sp>
          <p:nvSpPr>
            <p:cNvPr id="56332" name="Rectangle 12"/>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a:effectLst>
                  <a:outerShdw blurRad="38100" dist="38100" dir="2700000" algn="tl">
                    <a:srgbClr val="FFFFFF"/>
                  </a:outerShdw>
                </a:effectLst>
              </a:endParaRPr>
            </a:p>
          </p:txBody>
        </p:sp>
        <p:sp>
          <p:nvSpPr>
            <p:cNvPr id="56333" name="Rectangle 13"/>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a:effectLst>
                  <a:outerShdw blurRad="38100" dist="38100" dir="2700000" algn="tl">
                    <a:srgbClr val="FFFFFF"/>
                  </a:outerShdw>
                </a:effectLst>
              </a:endParaRPr>
            </a:p>
          </p:txBody>
        </p:sp>
        <p:sp>
          <p:nvSpPr>
            <p:cNvPr id="56334" name="Rectangle 14"/>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a:effectLst>
                  <a:outerShdw blurRad="38100" dist="38100" dir="2700000" algn="tl">
                    <a:srgbClr val="FFFFFF"/>
                  </a:outerShdw>
                </a:effectLst>
              </a:endParaRPr>
            </a:p>
          </p:txBody>
        </p:sp>
        <p:sp>
          <p:nvSpPr>
            <p:cNvPr id="56335" name="Rectangle 15"/>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a:effectLst>
                  <a:outerShdw blurRad="38100" dist="38100" dir="2700000" algn="tl">
                    <a:srgbClr val="FFFFFF"/>
                  </a:outerShdw>
                </a:effectLst>
              </a:endParaRPr>
            </a:p>
          </p:txBody>
        </p:sp>
        <p:sp>
          <p:nvSpPr>
            <p:cNvPr id="56336" name="Rectangle 16"/>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a:effectLst>
                  <a:outerShdw blurRad="38100" dist="38100" dir="2700000" algn="tl">
                    <a:srgbClr val="FFFFFF"/>
                  </a:outerShdw>
                </a:effectLst>
              </a:endParaRPr>
            </a:p>
          </p:txBody>
        </p:sp>
        <p:sp>
          <p:nvSpPr>
            <p:cNvPr id="56337" name="Rectangle 17"/>
            <p:cNvSpPr>
              <a:spLocks noChangeArrowheads="1"/>
            </p:cNvSpPr>
            <p:nvPr userDrawn="1"/>
          </p:nvSpPr>
          <p:spPr bwMode="hidden">
            <a:xfrm rot="18603245" flipV="1">
              <a:off x="4053" y="3503"/>
              <a:ext cx="2079" cy="6"/>
            </a:xfrm>
            <a:prstGeom prst="rect">
              <a:avLst/>
            </a:prstGeom>
            <a:gradFill rotWithShape="0">
              <a:gsLst>
                <a:gs pos="0">
                  <a:schemeClr val="bg1"/>
                </a:gs>
                <a:gs pos="100000">
                  <a:schemeClr val="bg1">
                    <a:gamma/>
                    <a:shade val="0"/>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vert="eaVert"/>
            <a:lstStyle/>
            <a:p>
              <a:pPr algn="ctr" eaLnBrk="1" hangingPunct="1">
                <a:defRPr/>
              </a:pPr>
              <a:endParaRPr lang="en-US">
                <a:effectLst>
                  <a:outerShdw blurRad="38100" dist="38100" dir="2700000" algn="tl">
                    <a:srgbClr val="FFFFFF"/>
                  </a:outerShdw>
                </a:effectLst>
              </a:endParaRPr>
            </a:p>
          </p:txBody>
        </p:sp>
        <p:sp>
          <p:nvSpPr>
            <p:cNvPr id="56338" name="Rectangle 18"/>
            <p:cNvSpPr>
              <a:spLocks noChangeArrowheads="1"/>
            </p:cNvSpPr>
            <p:nvPr userDrawn="1"/>
          </p:nvSpPr>
          <p:spPr bwMode="hidden">
            <a:xfrm rot="39991575" flipH="1" flipV="1">
              <a:off x="5368" y="4167"/>
              <a:ext cx="501" cy="6"/>
            </a:xfrm>
            <a:prstGeom prst="rect">
              <a:avLst/>
            </a:prstGeom>
            <a:gradFill rotWithShape="0">
              <a:gsLst>
                <a:gs pos="0">
                  <a:schemeClr val="bg1"/>
                </a:gs>
                <a:gs pos="100000">
                  <a:schemeClr val="bg1">
                    <a:gamma/>
                    <a:shade val="0"/>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vert="eaVert"/>
            <a:lstStyle/>
            <a:p>
              <a:pPr algn="ctr" eaLnBrk="1" hangingPunct="1">
                <a:defRPr/>
              </a:pPr>
              <a:endParaRPr lang="en-US">
                <a:effectLst>
                  <a:outerShdw blurRad="38100" dist="38100" dir="2700000" algn="tl">
                    <a:srgbClr val="FFFFFF"/>
                  </a:outerShdw>
                </a:effectLst>
              </a:endParaRPr>
            </a:p>
          </p:txBody>
        </p:sp>
        <p:sp>
          <p:nvSpPr>
            <p:cNvPr id="56339" name="Rectangle 19"/>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a:effectLst>
                  <a:outerShdw blurRad="38100" dist="38100" dir="2700000" algn="tl">
                    <a:srgbClr val="FFFFFF"/>
                  </a:outerShdw>
                </a:effectLst>
              </a:endParaRPr>
            </a:p>
          </p:txBody>
        </p:sp>
        <p:sp>
          <p:nvSpPr>
            <p:cNvPr id="56340" name="Rectangle 20"/>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a:noFill/>
            </a:ln>
            <a:effectLst/>
            <a:extLst>
              <a:ext uri="{91240B29-F687-4F45-9708-019B960494DF}">
                <a14:hiddenLine xmlns:a14="http://schemas.microsoft.com/office/drawing/2010/main" w="9525">
                  <a:solidFill>
                    <a:schemeClr val="accent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a:effectLst>
                  <a:outerShdw blurRad="38100" dist="38100" dir="2700000" algn="tl">
                    <a:srgbClr val="FFFFFF"/>
                  </a:outerShdw>
                </a:effectLst>
              </a:endParaRPr>
            </a:p>
          </p:txBody>
        </p:sp>
        <p:sp>
          <p:nvSpPr>
            <p:cNvPr id="56341" name="Rectangle 21"/>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a:noFill/>
            </a:ln>
            <a:effectLst/>
            <a:extLst>
              <a:ext uri="{91240B29-F687-4F45-9708-019B960494DF}">
                <a14:hiddenLine xmlns:a14="http://schemas.microsoft.com/office/drawing/2010/main" w="9525">
                  <a:solidFill>
                    <a:schemeClr val="accent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a:effectLst>
                  <a:outerShdw blurRad="38100" dist="38100" dir="2700000" algn="tl">
                    <a:srgbClr val="FFFFFF"/>
                  </a:outerShdw>
                </a:effectLst>
              </a:endParaRPr>
            </a:p>
          </p:txBody>
        </p:sp>
        <p:sp>
          <p:nvSpPr>
            <p:cNvPr id="56342" name="Rectangle 22"/>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a:effectLst>
                  <a:outerShdw blurRad="38100" dist="38100" dir="2700000" algn="tl">
                    <a:srgbClr val="FFFFFF"/>
                  </a:outerShdw>
                </a:effectLst>
              </a:endParaRPr>
            </a:p>
          </p:txBody>
        </p:sp>
        <p:sp>
          <p:nvSpPr>
            <p:cNvPr id="56343" name="Rectangle 23"/>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a:effectLst>
                  <a:outerShdw blurRad="38100" dist="38100" dir="2700000" algn="tl">
                    <a:srgbClr val="FFFFFF"/>
                  </a:outerShdw>
                </a:effectLst>
              </a:endParaRPr>
            </a:p>
          </p:txBody>
        </p:sp>
        <p:sp>
          <p:nvSpPr>
            <p:cNvPr id="56344" name="Rectangle 24"/>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a:effectLst>
                  <a:outerShdw blurRad="38100" dist="38100" dir="2700000" algn="tl">
                    <a:srgbClr val="FFFFFF"/>
                  </a:outerShdw>
                </a:effectLst>
              </a:endParaRPr>
            </a:p>
          </p:txBody>
        </p:sp>
        <p:sp>
          <p:nvSpPr>
            <p:cNvPr id="56345" name="Rectangle 25"/>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a:effectLst>
                  <a:outerShdw blurRad="38100" dist="38100" dir="2700000" algn="tl">
                    <a:srgbClr val="FFFFFF"/>
                  </a:outerShdw>
                </a:effectLst>
              </a:endParaRPr>
            </a:p>
          </p:txBody>
        </p:sp>
        <p:sp>
          <p:nvSpPr>
            <p:cNvPr id="56346" name="Rectangle 26"/>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a:effectLst>
                  <a:outerShdw blurRad="38100" dist="38100" dir="2700000" algn="tl">
                    <a:srgbClr val="FFFFFF"/>
                  </a:outerShdw>
                </a:effectLst>
              </a:endParaRPr>
            </a:p>
          </p:txBody>
        </p:sp>
        <p:sp>
          <p:nvSpPr>
            <p:cNvPr id="56347" name="Rectangle 27"/>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a:effectLst>
                  <a:outerShdw blurRad="38100" dist="38100" dir="2700000" algn="tl">
                    <a:srgbClr val="FFFFFF"/>
                  </a:outerShdw>
                </a:effectLst>
              </a:endParaRPr>
            </a:p>
          </p:txBody>
        </p:sp>
        <p:sp>
          <p:nvSpPr>
            <p:cNvPr id="56348" name="Rectangle 28"/>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a:effectLst>
                  <a:outerShdw blurRad="38100" dist="38100" dir="2700000" algn="tl">
                    <a:srgbClr val="FFFFFF"/>
                  </a:outerShdw>
                </a:effectLst>
              </a:endParaRPr>
            </a:p>
          </p:txBody>
        </p:sp>
        <p:sp>
          <p:nvSpPr>
            <p:cNvPr id="56349" name="Rectangle 29"/>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a:effectLst>
                  <a:outerShdw blurRad="38100" dist="38100" dir="2700000" algn="tl">
                    <a:srgbClr val="FFFFFF"/>
                  </a:outerShdw>
                </a:effectLst>
              </a:endParaRPr>
            </a:p>
          </p:txBody>
        </p:sp>
        <p:sp>
          <p:nvSpPr>
            <p:cNvPr id="56350" name="Rectangle 30"/>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a:effectLst>
                  <a:outerShdw blurRad="38100" dist="38100" dir="2700000" algn="tl">
                    <a:srgbClr val="FFFFFF"/>
                  </a:outerShdw>
                </a:effectLst>
              </a:endParaRPr>
            </a:p>
          </p:txBody>
        </p:sp>
        <p:sp>
          <p:nvSpPr>
            <p:cNvPr id="56351" name="Rectangle 31"/>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a:effectLst>
                  <a:outerShdw blurRad="38100" dist="38100" dir="2700000" algn="tl">
                    <a:srgbClr val="FFFFFF"/>
                  </a:outerShdw>
                </a:effectLst>
              </a:endParaRPr>
            </a:p>
          </p:txBody>
        </p:sp>
        <p:sp>
          <p:nvSpPr>
            <p:cNvPr id="56352" name="Rectangle 32"/>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a:effectLst>
                  <a:outerShdw blurRad="38100" dist="38100" dir="2700000" algn="tl">
                    <a:srgbClr val="FFFFFF"/>
                  </a:outerShdw>
                </a:effectLst>
              </a:endParaRPr>
            </a:p>
          </p:txBody>
        </p:sp>
        <p:sp>
          <p:nvSpPr>
            <p:cNvPr id="56353" name="Rectangle 33"/>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a:effectLst>
                  <a:outerShdw blurRad="38100" dist="38100" dir="2700000" algn="tl">
                    <a:srgbClr val="FFFFFF"/>
                  </a:outerShdw>
                </a:effectLst>
              </a:endParaRPr>
            </a:p>
          </p:txBody>
        </p:sp>
        <p:sp>
          <p:nvSpPr>
            <p:cNvPr id="56354" name="Rectangle 34"/>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en-US">
                <a:effectLst>
                  <a:outerShdw blurRad="38100" dist="38100" dir="2700000" algn="tl">
                    <a:srgbClr val="FFFFFF"/>
                  </a:outerShdw>
                </a:effectLst>
              </a:endParaRPr>
            </a:p>
          </p:txBody>
        </p:sp>
        <p:sp>
          <p:nvSpPr>
            <p:cNvPr id="56355" name="Oval 35"/>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356" name="Oval 36"/>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357" name="Oval 37"/>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358" name="Oval 38"/>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359" name="Oval 39"/>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360" name="Oval 40"/>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361" name="Oval 41"/>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362" name="Oval 42"/>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363" name="Oval 43"/>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364" name="Oval 44"/>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365" name="Oval 45"/>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366" name="Oval 46"/>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367" name="Oval 47"/>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368" name="Oval 48"/>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369" name="Oval 49"/>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370" name="Oval 50"/>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371" name="Oval 51"/>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372" name="Oval 52"/>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373" name="Oval 53"/>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374" name="Oval 54"/>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375" name="Oval 55"/>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376" name="Oval 56"/>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377" name="Oval 57"/>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378" name="Oval 58"/>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379" name="Oval 59"/>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380" name="Oval 60"/>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381" name="Oval 61"/>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382" name="Oval 62"/>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383" name="Oval 63"/>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384" name="Oval 64"/>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385" name="Oval 65"/>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386" name="Oval 66"/>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387" name="Oval 67"/>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388" name="Oval 68"/>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389" name="Oval 69"/>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390" name="Oval 70"/>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391" name="Oval 71"/>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392" name="Oval 72"/>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393" name="Oval 73"/>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394" name="Oval 74"/>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395" name="Oval 75"/>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396" name="Oval 76"/>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397" name="Oval 77"/>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398" name="Oval 78"/>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399" name="Oval 79"/>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00" name="Oval 80"/>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01" name="Oval 81"/>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02" name="Oval 82"/>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03" name="Oval 83"/>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04" name="Oval 84"/>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05" name="Oval 85"/>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06" name="Oval 86"/>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07" name="Oval 87"/>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08" name="Oval 88"/>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09" name="Oval 89"/>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10" name="Oval 90"/>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11" name="Oval 91"/>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12" name="Oval 92"/>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13" name="Oval 93"/>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14" name="Oval 94"/>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15" name="Oval 95"/>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16" name="Oval 96"/>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17" name="Oval 97"/>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18" name="Oval 98"/>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19" name="Oval 99"/>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20" name="Oval 100"/>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21" name="Oval 101"/>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22" name="Oval 102"/>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23" name="Oval 103"/>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24" name="Oval 104"/>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25" name="Oval 105"/>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26" name="Oval 106"/>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27" name="Oval 107"/>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28" name="Oval 108"/>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29" name="Oval 109"/>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30" name="Oval 110"/>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31" name="Oval 111"/>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32" name="Oval 112"/>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33" name="Oval 113"/>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34" name="Oval 114"/>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35" name="Oval 115"/>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36" name="Oval 116"/>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37" name="Oval 117"/>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38" name="Oval 118"/>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39" name="Oval 119"/>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40" name="Oval 120"/>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41" name="Oval 121"/>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42" name="Oval 122"/>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43" name="Oval 123"/>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44" name="Oval 124"/>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45" name="Oval 125"/>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46" name="Oval 126"/>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47" name="Oval 127"/>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48" name="Oval 128"/>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49" name="Oval 129"/>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50" name="Oval 130"/>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51" name="Oval 131"/>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52" name="Oval 132"/>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53" name="Oval 133"/>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54" name="Oval 134"/>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55" name="Oval 135"/>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56" name="Oval 136"/>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57" name="Oval 137"/>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58" name="Oval 138"/>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59" name="Oval 139"/>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60" name="Oval 140"/>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61" name="Oval 141"/>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62" name="Oval 142"/>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63" name="Oval 143"/>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64" name="Oval 144"/>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65" name="Oval 145"/>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66" name="Oval 146"/>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67" name="Oval 147"/>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68" name="Oval 148"/>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69" name="Oval 149"/>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70" name="Oval 150"/>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71" name="Oval 151"/>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72" name="Oval 152"/>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73" name="Oval 153"/>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74" name="Oval 154"/>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75" name="Oval 155"/>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76" name="Oval 156"/>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77" name="Oval 157"/>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78" name="Oval 158"/>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79" name="Oval 159"/>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80" name="Oval 160"/>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81" name="Oval 161"/>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82" name="Oval 162"/>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83" name="Oval 163"/>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84" name="Oval 164"/>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85" name="Oval 165"/>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86" name="Oval 166"/>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87" name="Oval 167"/>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88" name="Oval 168"/>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89" name="Oval 169"/>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90" name="Oval 170"/>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91" name="Oval 171"/>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92" name="Oval 172"/>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93" name="Oval 173"/>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94" name="Oval 174"/>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95" name="Oval 175"/>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96" name="Oval 176"/>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97" name="Oval 177"/>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98" name="Oval 178"/>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499" name="Oval 179"/>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500" name="Oval 180"/>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501" name="Oval 181"/>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502" name="Oval 182"/>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503" name="Oval 183"/>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504" name="Oval 184"/>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505" name="Oval 185"/>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506" name="Oval 186"/>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507" name="Oval 187"/>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508" name="Oval 188"/>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509" name="Oval 189"/>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510" name="Oval 190"/>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511" name="Oval 191"/>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512" name="Oval 192"/>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513" name="Oval 193"/>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514" name="Oval 194"/>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515" name="Oval 195"/>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516" name="Oval 196"/>
            <p:cNvSpPr>
              <a:spLocks noChangeArrowheads="1"/>
            </p:cNvSpPr>
            <p:nvPr/>
          </p:nvSpPr>
          <p:spPr bwMode="hidden">
            <a:xfrm>
              <a:off x="3255" y="4071"/>
              <a:ext cx="196" cy="106"/>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517" name="Oval 197"/>
            <p:cNvSpPr>
              <a:spLocks noChangeArrowheads="1"/>
            </p:cNvSpPr>
            <p:nvPr/>
          </p:nvSpPr>
          <p:spPr bwMode="hidden">
            <a:xfrm>
              <a:off x="3651" y="3693"/>
              <a:ext cx="196" cy="111"/>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518" name="Oval 198"/>
            <p:cNvSpPr>
              <a:spLocks noChangeArrowheads="1"/>
            </p:cNvSpPr>
            <p:nvPr/>
          </p:nvSpPr>
          <p:spPr bwMode="hidden">
            <a:xfrm>
              <a:off x="4773" y="3705"/>
              <a:ext cx="201" cy="106"/>
            </a:xfrm>
            <a:prstGeom prst="ellipse">
              <a:avLst/>
            </a:prstGeom>
            <a:gradFill rotWithShape="0">
              <a:gsLst>
                <a:gs pos="0">
                  <a:schemeClr val="accent2"/>
                </a:gs>
                <a:gs pos="100000">
                  <a:schemeClr val="accent2">
                    <a:gamma/>
                    <a:shade val="3921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519" name="Oval 199"/>
            <p:cNvSpPr>
              <a:spLocks noChangeArrowheads="1"/>
            </p:cNvSpPr>
            <p:nvPr/>
          </p:nvSpPr>
          <p:spPr bwMode="hidden">
            <a:xfrm>
              <a:off x="4491" y="4049"/>
              <a:ext cx="196" cy="105"/>
            </a:xfrm>
            <a:prstGeom prst="ellipse">
              <a:avLst/>
            </a:prstGeom>
            <a:gradFill rotWithShape="0">
              <a:gsLst>
                <a:gs pos="0">
                  <a:schemeClr val="accent2"/>
                </a:gs>
                <a:gs pos="100000">
                  <a:schemeClr val="accent2">
                    <a:gamma/>
                    <a:shade val="3921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520" name="Oval 200"/>
            <p:cNvSpPr>
              <a:spLocks noChangeArrowheads="1"/>
            </p:cNvSpPr>
            <p:nvPr/>
          </p:nvSpPr>
          <p:spPr bwMode="hidden">
            <a:xfrm>
              <a:off x="3989" y="3396"/>
              <a:ext cx="168" cy="96"/>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521" name="Oval 201"/>
            <p:cNvSpPr>
              <a:spLocks noChangeArrowheads="1"/>
            </p:cNvSpPr>
            <p:nvPr/>
          </p:nvSpPr>
          <p:spPr bwMode="hidden">
            <a:xfrm>
              <a:off x="4263" y="3141"/>
              <a:ext cx="167" cy="95"/>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522" name="Oval 202"/>
            <p:cNvSpPr>
              <a:spLocks noChangeArrowheads="1"/>
            </p:cNvSpPr>
            <p:nvPr/>
          </p:nvSpPr>
          <p:spPr bwMode="hidden">
            <a:xfrm>
              <a:off x="5044" y="3418"/>
              <a:ext cx="167" cy="95"/>
            </a:xfrm>
            <a:prstGeom prst="ellipse">
              <a:avLst/>
            </a:prstGeom>
            <a:gradFill rotWithShape="0">
              <a:gsLst>
                <a:gs pos="0">
                  <a:schemeClr val="accent2"/>
                </a:gs>
                <a:gs pos="100000">
                  <a:schemeClr val="accent2">
                    <a:gamma/>
                    <a:shade val="3921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523" name="Oval 203"/>
            <p:cNvSpPr>
              <a:spLocks noChangeArrowheads="1"/>
            </p:cNvSpPr>
            <p:nvPr/>
          </p:nvSpPr>
          <p:spPr bwMode="hidden">
            <a:xfrm>
              <a:off x="4553" y="2873"/>
              <a:ext cx="156" cy="83"/>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524" name="Oval 204"/>
            <p:cNvSpPr>
              <a:spLocks noChangeArrowheads="1"/>
            </p:cNvSpPr>
            <p:nvPr/>
          </p:nvSpPr>
          <p:spPr bwMode="hidden">
            <a:xfrm>
              <a:off x="5293" y="3116"/>
              <a:ext cx="168" cy="95"/>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525" name="Oval 205"/>
            <p:cNvSpPr>
              <a:spLocks noChangeArrowheads="1"/>
            </p:cNvSpPr>
            <p:nvPr/>
          </p:nvSpPr>
          <p:spPr bwMode="hidden">
            <a:xfrm>
              <a:off x="5497" y="2879"/>
              <a:ext cx="156" cy="89"/>
            </a:xfrm>
            <a:prstGeom prst="ellipse">
              <a:avLst/>
            </a:prstGeom>
            <a:gradFill rotWithShape="0">
              <a:gsLst>
                <a:gs pos="0">
                  <a:schemeClr val="accent2"/>
                </a:gs>
                <a:gs pos="100000">
                  <a:schemeClr val="accent2">
                    <a:gamma/>
                    <a:shade val="3921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526" name="Oval 206"/>
            <p:cNvSpPr>
              <a:spLocks noChangeArrowheads="1"/>
            </p:cNvSpPr>
            <p:nvPr/>
          </p:nvSpPr>
          <p:spPr bwMode="hidden">
            <a:xfrm>
              <a:off x="4772" y="2673"/>
              <a:ext cx="156" cy="83"/>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527" name="Oval 207"/>
            <p:cNvSpPr>
              <a:spLocks noChangeArrowheads="1"/>
            </p:cNvSpPr>
            <p:nvPr/>
          </p:nvSpPr>
          <p:spPr bwMode="hidden">
            <a:xfrm>
              <a:off x="4966" y="2488"/>
              <a:ext cx="156" cy="84"/>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528" name="Oval 208"/>
            <p:cNvSpPr>
              <a:spLocks noChangeArrowheads="1"/>
            </p:cNvSpPr>
            <p:nvPr/>
          </p:nvSpPr>
          <p:spPr bwMode="hidden">
            <a:xfrm>
              <a:off x="5444" y="2052"/>
              <a:ext cx="134" cy="73"/>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529" name="Oval 209"/>
            <p:cNvSpPr>
              <a:spLocks noChangeArrowheads="1"/>
            </p:cNvSpPr>
            <p:nvPr/>
          </p:nvSpPr>
          <p:spPr bwMode="hidden">
            <a:xfrm>
              <a:off x="5161" y="2314"/>
              <a:ext cx="140" cy="73"/>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530" name="Oval 210"/>
            <p:cNvSpPr>
              <a:spLocks noChangeArrowheads="1"/>
            </p:cNvSpPr>
            <p:nvPr/>
          </p:nvSpPr>
          <p:spPr bwMode="hidden">
            <a:xfrm>
              <a:off x="5318" y="2176"/>
              <a:ext cx="134" cy="61"/>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531" name="Oval 211"/>
            <p:cNvSpPr>
              <a:spLocks noChangeArrowheads="1"/>
            </p:cNvSpPr>
            <p:nvPr/>
          </p:nvSpPr>
          <p:spPr bwMode="hidden">
            <a:xfrm>
              <a:off x="5581" y="1933"/>
              <a:ext cx="128" cy="61"/>
            </a:xfrm>
            <a:prstGeom prst="ellipse">
              <a:avLst/>
            </a:prstGeom>
            <a:gradFill rotWithShape="0">
              <a:gsLst>
                <a:gs pos="0">
                  <a:schemeClr val="accent2"/>
                </a:gs>
                <a:gs pos="100000">
                  <a:schemeClr val="accent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532" name="Oval 212"/>
            <p:cNvSpPr>
              <a:spLocks noChangeArrowheads="1"/>
            </p:cNvSpPr>
            <p:nvPr/>
          </p:nvSpPr>
          <p:spPr bwMode="hidden">
            <a:xfrm>
              <a:off x="5689" y="1811"/>
              <a:ext cx="128" cy="61"/>
            </a:xfrm>
            <a:prstGeom prst="ellipse">
              <a:avLst/>
            </a:prstGeom>
            <a:gradFill rotWithShape="0">
              <a:gsLst>
                <a:gs pos="0">
                  <a:schemeClr val="accent2"/>
                </a:gs>
                <a:gs pos="100000">
                  <a:schemeClr val="accent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533" name="Oval 213"/>
            <p:cNvSpPr>
              <a:spLocks noChangeArrowheads="1"/>
            </p:cNvSpPr>
            <p:nvPr/>
          </p:nvSpPr>
          <p:spPr bwMode="hidden">
            <a:xfrm>
              <a:off x="5663" y="2680"/>
              <a:ext cx="156" cy="83"/>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534" name="Oval 214"/>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535" name="Oval 215"/>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536" name="Oval 216"/>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sp>
          <p:nvSpPr>
            <p:cNvPr id="56537" name="Oval 217"/>
            <p:cNvSpPr>
              <a:spLocks noChangeArrowheads="1"/>
            </p:cNvSpPr>
            <p:nvPr/>
          </p:nvSpPr>
          <p:spPr bwMode="hidden">
            <a:xfrm>
              <a:off x="5624" y="4010"/>
              <a:ext cx="201" cy="106"/>
            </a:xfrm>
            <a:prstGeom prst="ellipse">
              <a:avLst/>
            </a:prstGeom>
            <a:gradFill rotWithShape="0">
              <a:gsLst>
                <a:gs pos="0">
                  <a:schemeClr val="accent2"/>
                </a:gs>
                <a:gs pos="100000">
                  <a:schemeClr val="accent2">
                    <a:gamma/>
                    <a:shade val="3921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fr-FR"/>
            </a:p>
          </p:txBody>
        </p:sp>
      </p:grpSp>
      <p:sp>
        <p:nvSpPr>
          <p:cNvPr id="56538" name="Rectangle 218"/>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effectLst>
                  <a:outerShdw blurRad="38100" dist="38100" dir="2700000" algn="tl">
                    <a:srgbClr val="FFFFFF"/>
                  </a:outerShdw>
                </a:effectLst>
              </a:defRPr>
            </a:lvl1pPr>
          </a:lstStyle>
          <a:p>
            <a:pPr>
              <a:defRPr/>
            </a:pPr>
            <a:fld id="{4C4197A0-6981-435E-98B0-E9F7AAFD507F}" type="slidenum">
              <a:rPr lang="en-US"/>
              <a:pPr>
                <a:defRPr/>
              </a:pPr>
              <a:t>‹#›</a:t>
            </a:fld>
            <a:endParaRPr lang="en-US"/>
          </a:p>
        </p:txBody>
      </p:sp>
      <p:sp>
        <p:nvSpPr>
          <p:cNvPr id="56539" name="Rectangle 219"/>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effectLst>
                  <a:outerShdw blurRad="38100" dist="38100" dir="2700000" algn="tl">
                    <a:srgbClr val="FFFFFF"/>
                  </a:outerShdw>
                </a:effectLst>
              </a:defRPr>
            </a:lvl1pPr>
          </a:lstStyle>
          <a:p>
            <a:pPr>
              <a:defRPr/>
            </a:pPr>
            <a:endParaRPr lang="en-US"/>
          </a:p>
        </p:txBody>
      </p:sp>
      <p:sp>
        <p:nvSpPr>
          <p:cNvPr id="56540" name="Rectangle 220"/>
          <p:cNvSpPr>
            <a:spLocks noGrp="1" noChangeArrowheads="1"/>
          </p:cNvSpPr>
          <p:nvPr>
            <p:ph type="ftr" sz="quarter" idx="3"/>
          </p:nvPr>
        </p:nvSpPr>
        <p:spPr bwMode="auto">
          <a:xfrm>
            <a:off x="3124200" y="624363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smtClean="0">
                <a:effectLst>
                  <a:outerShdw blurRad="38100" dist="38100" dir="2700000" algn="tl">
                    <a:srgbClr val="FFFFFF"/>
                  </a:outerShdw>
                </a:effectLst>
              </a:defRPr>
            </a:lvl1pPr>
          </a:lstStyle>
          <a:p>
            <a:pPr>
              <a:defRPr/>
            </a:pPr>
            <a:endParaRPr lang="en-US"/>
          </a:p>
        </p:txBody>
      </p:sp>
      <p:sp>
        <p:nvSpPr>
          <p:cNvPr id="56541" name="Rectangle 221"/>
          <p:cNvSpPr>
            <a:spLocks noGrp="1" noChangeArrowheads="1"/>
          </p:cNvSpPr>
          <p:nvPr>
            <p:ph type="body" idx="1"/>
          </p:nvPr>
        </p:nvSpPr>
        <p:spPr bwMode="auto">
          <a:xfrm>
            <a:off x="457200" y="1600200"/>
            <a:ext cx="8229600" cy="453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56542" name="Rectangle 22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Tree>
  </p:cSld>
  <p:clrMap bg1="lt1" tx1="dk1" bg2="lt2" tx2="dk2" accent1="accent1" accent2="accent2" accent3="accent3" accent4="accent4" accent5="accent5" accent6="accent6" hlink="hlink" folHlink="folHlink"/>
  <p:sldLayoutIdLst>
    <p:sldLayoutId id="2147483712"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Lst>
  <p:transition spd="med">
    <p:randomBar/>
  </p:transition>
  <p:txStyles>
    <p:titleStyle>
      <a:lvl1pPr algn="ctr" rtl="1" eaLnBrk="0" fontAlgn="base" hangingPunct="0">
        <a:spcBef>
          <a:spcPct val="0"/>
        </a:spcBef>
        <a:spcAft>
          <a:spcPct val="0"/>
        </a:spcAft>
        <a:defRPr sz="4400">
          <a:solidFill>
            <a:schemeClr val="tx2"/>
          </a:solidFill>
          <a:effectLst>
            <a:outerShdw blurRad="38100" dist="38100" dir="2700000" algn="tl">
              <a:srgbClr val="FFFFFF"/>
            </a:outerShdw>
          </a:effectLst>
          <a:latin typeface="+mj-lt"/>
          <a:ea typeface="+mj-ea"/>
          <a:cs typeface="+mj-cs"/>
        </a:defRPr>
      </a:lvl1pPr>
      <a:lvl2pPr algn="ctr" rtl="1"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cs typeface="Arial" charset="0"/>
        </a:defRPr>
      </a:lvl2pPr>
      <a:lvl3pPr algn="ctr" rtl="1"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cs typeface="Arial" charset="0"/>
        </a:defRPr>
      </a:lvl3pPr>
      <a:lvl4pPr algn="ctr" rtl="1"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cs typeface="Arial" charset="0"/>
        </a:defRPr>
      </a:lvl4pPr>
      <a:lvl5pPr algn="ctr" rtl="1"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cs typeface="Arial" charset="0"/>
        </a:defRPr>
      </a:lvl5pPr>
      <a:lvl6pPr marL="457200" algn="ctr" rtl="1" fontAlgn="base">
        <a:spcBef>
          <a:spcPct val="0"/>
        </a:spcBef>
        <a:spcAft>
          <a:spcPct val="0"/>
        </a:spcAft>
        <a:defRPr sz="4400">
          <a:solidFill>
            <a:schemeClr val="tx2"/>
          </a:solidFill>
          <a:effectLst>
            <a:outerShdw blurRad="38100" dist="38100" dir="2700000" algn="tl">
              <a:srgbClr val="FFFFFF"/>
            </a:outerShdw>
          </a:effectLst>
          <a:latin typeface="Arial" charset="0"/>
          <a:cs typeface="Arial" charset="0"/>
        </a:defRPr>
      </a:lvl6pPr>
      <a:lvl7pPr marL="914400" algn="ctr" rtl="1" fontAlgn="base">
        <a:spcBef>
          <a:spcPct val="0"/>
        </a:spcBef>
        <a:spcAft>
          <a:spcPct val="0"/>
        </a:spcAft>
        <a:defRPr sz="4400">
          <a:solidFill>
            <a:schemeClr val="tx2"/>
          </a:solidFill>
          <a:effectLst>
            <a:outerShdw blurRad="38100" dist="38100" dir="2700000" algn="tl">
              <a:srgbClr val="FFFFFF"/>
            </a:outerShdw>
          </a:effectLst>
          <a:latin typeface="Arial" charset="0"/>
          <a:cs typeface="Arial" charset="0"/>
        </a:defRPr>
      </a:lvl7pPr>
      <a:lvl8pPr marL="1371600" algn="ctr" rtl="1" fontAlgn="base">
        <a:spcBef>
          <a:spcPct val="0"/>
        </a:spcBef>
        <a:spcAft>
          <a:spcPct val="0"/>
        </a:spcAft>
        <a:defRPr sz="4400">
          <a:solidFill>
            <a:schemeClr val="tx2"/>
          </a:solidFill>
          <a:effectLst>
            <a:outerShdw blurRad="38100" dist="38100" dir="2700000" algn="tl">
              <a:srgbClr val="FFFFFF"/>
            </a:outerShdw>
          </a:effectLst>
          <a:latin typeface="Arial" charset="0"/>
          <a:cs typeface="Arial" charset="0"/>
        </a:defRPr>
      </a:lvl8pPr>
      <a:lvl9pPr marL="1828800" algn="ctr" rtl="1" fontAlgn="base">
        <a:spcBef>
          <a:spcPct val="0"/>
        </a:spcBef>
        <a:spcAft>
          <a:spcPct val="0"/>
        </a:spcAft>
        <a:defRPr sz="4400">
          <a:solidFill>
            <a:schemeClr val="tx2"/>
          </a:solidFill>
          <a:effectLst>
            <a:outerShdw blurRad="38100" dist="38100" dir="2700000" algn="tl">
              <a:srgbClr val="FFFFFF"/>
            </a:outerShdw>
          </a:effectLst>
          <a:latin typeface="Arial" charset="0"/>
          <a:cs typeface="Arial" charset="0"/>
        </a:defRPr>
      </a:lvl9pPr>
    </p:titleStyle>
    <p:bodyStyle>
      <a:lvl1pPr marL="342900" indent="-342900" algn="r" rtl="1" eaLnBrk="0" fontAlgn="base" hangingPunct="0">
        <a:spcBef>
          <a:spcPct val="20000"/>
        </a:spcBef>
        <a:spcAft>
          <a:spcPct val="0"/>
        </a:spcAft>
        <a:buClr>
          <a:schemeClr val="hlink"/>
        </a:buClr>
        <a:buFont typeface="Wingdings" pitchFamily="10" charset="2"/>
        <a:buBlip>
          <a:blip r:embed="rId15"/>
        </a:buBlip>
        <a:defRPr sz="3200">
          <a:solidFill>
            <a:schemeClr val="tx1"/>
          </a:solidFill>
          <a:effectLst>
            <a:outerShdw blurRad="38100" dist="38100" dir="2700000" algn="tl">
              <a:srgbClr val="FFFFFF"/>
            </a:outerShdw>
          </a:effectLst>
          <a:latin typeface="+mn-lt"/>
          <a:ea typeface="+mn-ea"/>
          <a:cs typeface="+mn-cs"/>
        </a:defRPr>
      </a:lvl1pPr>
      <a:lvl2pPr marL="742950" indent="-285750" algn="r" rtl="1" eaLnBrk="0" fontAlgn="base" hangingPunct="0">
        <a:spcBef>
          <a:spcPct val="20000"/>
        </a:spcBef>
        <a:spcAft>
          <a:spcPct val="0"/>
        </a:spcAft>
        <a:buClr>
          <a:schemeClr val="folHlink"/>
        </a:buClr>
        <a:buSzPct val="50000"/>
        <a:buFont typeface="Wingdings" pitchFamily="10" charset="2"/>
        <a:buChar char="n"/>
        <a:defRPr sz="2800">
          <a:solidFill>
            <a:schemeClr val="tx1"/>
          </a:solidFill>
          <a:effectLst>
            <a:outerShdw blurRad="38100" dist="38100" dir="2700000" algn="tl">
              <a:srgbClr val="FFFFFF"/>
            </a:outerShdw>
          </a:effectLst>
          <a:latin typeface="+mn-lt"/>
          <a:cs typeface="+mn-cs"/>
        </a:defRPr>
      </a:lvl2pPr>
      <a:lvl3pPr marL="1143000" indent="-228600" algn="r" rtl="1" eaLnBrk="0" fontAlgn="base" hangingPunct="0">
        <a:spcBef>
          <a:spcPct val="20000"/>
        </a:spcBef>
        <a:spcAft>
          <a:spcPct val="0"/>
        </a:spcAft>
        <a:buClr>
          <a:schemeClr val="hlink"/>
        </a:buClr>
        <a:buFont typeface="Wingdings" pitchFamily="10" charset="2"/>
        <a:buBlip>
          <a:blip r:embed="rId15"/>
        </a:buBlip>
        <a:defRPr sz="2400">
          <a:solidFill>
            <a:schemeClr val="tx1"/>
          </a:solidFill>
          <a:effectLst>
            <a:outerShdw blurRad="38100" dist="38100" dir="2700000" algn="tl">
              <a:srgbClr val="FFFFFF"/>
            </a:outerShdw>
          </a:effectLst>
          <a:latin typeface="+mn-lt"/>
          <a:cs typeface="+mn-cs"/>
        </a:defRPr>
      </a:lvl3pPr>
      <a:lvl4pPr marL="1600200" indent="-228600" algn="r" rtl="1" eaLnBrk="0" fontAlgn="base" hangingPunct="0">
        <a:spcBef>
          <a:spcPct val="20000"/>
        </a:spcBef>
        <a:spcAft>
          <a:spcPct val="0"/>
        </a:spcAft>
        <a:buClr>
          <a:schemeClr val="folHlink"/>
        </a:buClr>
        <a:buSzPct val="50000"/>
        <a:buFont typeface="Wingdings" pitchFamily="10" charset="2"/>
        <a:buChar char="n"/>
        <a:defRPr sz="2000">
          <a:solidFill>
            <a:schemeClr val="tx1"/>
          </a:solidFill>
          <a:effectLst>
            <a:outerShdw blurRad="38100" dist="38100" dir="2700000" algn="tl">
              <a:srgbClr val="FFFFFF"/>
            </a:outerShdw>
          </a:effectLst>
          <a:latin typeface="+mn-lt"/>
          <a:cs typeface="+mn-cs"/>
        </a:defRPr>
      </a:lvl4pPr>
      <a:lvl5pPr marL="2057400" indent="-228600" algn="r" rtl="1" eaLnBrk="0" fontAlgn="base" hangingPunct="0">
        <a:spcBef>
          <a:spcPct val="20000"/>
        </a:spcBef>
        <a:spcAft>
          <a:spcPct val="0"/>
        </a:spcAft>
        <a:buClr>
          <a:schemeClr val="hlink"/>
        </a:buClr>
        <a:buFont typeface="Wingdings" pitchFamily="10" charset="2"/>
        <a:buBlip>
          <a:blip r:embed="rId15"/>
        </a:buBlip>
        <a:defRPr sz="2000">
          <a:solidFill>
            <a:schemeClr val="tx1"/>
          </a:solidFill>
          <a:effectLst>
            <a:outerShdw blurRad="38100" dist="38100" dir="2700000" algn="tl">
              <a:srgbClr val="FFFFFF"/>
            </a:outerShdw>
          </a:effectLst>
          <a:latin typeface="+mn-lt"/>
          <a:cs typeface="+mn-cs"/>
        </a:defRPr>
      </a:lvl5pPr>
      <a:lvl6pPr marL="2514600" indent="-228600" algn="r" rtl="1" fontAlgn="base">
        <a:spcBef>
          <a:spcPct val="20000"/>
        </a:spcBef>
        <a:spcAft>
          <a:spcPct val="0"/>
        </a:spcAft>
        <a:buClr>
          <a:schemeClr val="hlink"/>
        </a:buClr>
        <a:buFont typeface="Wingdings" pitchFamily="10" charset="2"/>
        <a:buBlip>
          <a:blip r:embed="rId15"/>
        </a:buBlip>
        <a:defRPr sz="2000">
          <a:solidFill>
            <a:schemeClr val="tx1"/>
          </a:solidFill>
          <a:effectLst>
            <a:outerShdw blurRad="38100" dist="38100" dir="2700000" algn="tl">
              <a:srgbClr val="FFFFFF"/>
            </a:outerShdw>
          </a:effectLst>
          <a:latin typeface="+mn-lt"/>
          <a:cs typeface="+mn-cs"/>
        </a:defRPr>
      </a:lvl6pPr>
      <a:lvl7pPr marL="2971800" indent="-228600" algn="r" rtl="1" fontAlgn="base">
        <a:spcBef>
          <a:spcPct val="20000"/>
        </a:spcBef>
        <a:spcAft>
          <a:spcPct val="0"/>
        </a:spcAft>
        <a:buClr>
          <a:schemeClr val="hlink"/>
        </a:buClr>
        <a:buFont typeface="Wingdings" pitchFamily="10" charset="2"/>
        <a:buBlip>
          <a:blip r:embed="rId15"/>
        </a:buBlip>
        <a:defRPr sz="2000">
          <a:solidFill>
            <a:schemeClr val="tx1"/>
          </a:solidFill>
          <a:effectLst>
            <a:outerShdw blurRad="38100" dist="38100" dir="2700000" algn="tl">
              <a:srgbClr val="FFFFFF"/>
            </a:outerShdw>
          </a:effectLst>
          <a:latin typeface="+mn-lt"/>
          <a:cs typeface="+mn-cs"/>
        </a:defRPr>
      </a:lvl7pPr>
      <a:lvl8pPr marL="3429000" indent="-228600" algn="r" rtl="1" fontAlgn="base">
        <a:spcBef>
          <a:spcPct val="20000"/>
        </a:spcBef>
        <a:spcAft>
          <a:spcPct val="0"/>
        </a:spcAft>
        <a:buClr>
          <a:schemeClr val="hlink"/>
        </a:buClr>
        <a:buFont typeface="Wingdings" pitchFamily="10" charset="2"/>
        <a:buBlip>
          <a:blip r:embed="rId15"/>
        </a:buBlip>
        <a:defRPr sz="2000">
          <a:solidFill>
            <a:schemeClr val="tx1"/>
          </a:solidFill>
          <a:effectLst>
            <a:outerShdw blurRad="38100" dist="38100" dir="2700000" algn="tl">
              <a:srgbClr val="FFFFFF"/>
            </a:outerShdw>
          </a:effectLst>
          <a:latin typeface="+mn-lt"/>
          <a:cs typeface="+mn-cs"/>
        </a:defRPr>
      </a:lvl8pPr>
      <a:lvl9pPr marL="3886200" indent="-228600" algn="r" rtl="1" fontAlgn="base">
        <a:spcBef>
          <a:spcPct val="20000"/>
        </a:spcBef>
        <a:spcAft>
          <a:spcPct val="0"/>
        </a:spcAft>
        <a:buClr>
          <a:schemeClr val="hlink"/>
        </a:buClr>
        <a:buFont typeface="Wingdings" pitchFamily="10" charset="2"/>
        <a:buBlip>
          <a:blip r:embed="rId15"/>
        </a:buBlip>
        <a:defRPr sz="2000">
          <a:solidFill>
            <a:schemeClr val="tx1"/>
          </a:solidFill>
          <a:effectLst>
            <a:outerShdw blurRad="38100" dist="38100" dir="2700000" algn="tl">
              <a:srgbClr val="FFFFFF"/>
            </a:outerShdw>
          </a:effectLst>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jpeg"/><Relationship Id="rId7" Type="http://schemas.openxmlformats.org/officeDocument/2006/relationships/image" Target="../media/image17.jpeg"/><Relationship Id="rId2" Type="http://schemas.openxmlformats.org/officeDocument/2006/relationships/image" Target="../media/image12.jpeg"/><Relationship Id="rId1" Type="http://schemas.openxmlformats.org/officeDocument/2006/relationships/slideLayout" Target="../slideLayouts/slideLayout2.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s/_rels/slide1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13.jpeg"/><Relationship Id="rId7" Type="http://schemas.openxmlformats.org/officeDocument/2006/relationships/image" Target="../media/image17.jpeg"/><Relationship Id="rId2" Type="http://schemas.openxmlformats.org/officeDocument/2006/relationships/image" Target="../media/image12.jpeg"/><Relationship Id="rId1" Type="http://schemas.openxmlformats.org/officeDocument/2006/relationships/slideLayout" Target="../slideLayouts/slideLayout2.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20.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2.xml"/><Relationship Id="rId5" Type="http://schemas.openxmlformats.org/officeDocument/2006/relationships/image" Target="../media/image25.jpeg"/><Relationship Id="rId4" Type="http://schemas.openxmlformats.org/officeDocument/2006/relationships/image" Target="../media/image24.jpeg"/></Relationships>
</file>

<file path=ppt/slides/_rels/slide21.xml.rels><?xml version="1.0" encoding="UTF-8" standalone="yes"?>
<Relationships xmlns="http://schemas.openxmlformats.org/package/2006/relationships"><Relationship Id="rId3" Type="http://schemas.openxmlformats.org/officeDocument/2006/relationships/image" Target="../media/image27.jpeg"/><Relationship Id="rId7" Type="http://schemas.openxmlformats.org/officeDocument/2006/relationships/image" Target="../media/image31.jpeg"/><Relationship Id="rId2" Type="http://schemas.openxmlformats.org/officeDocument/2006/relationships/image" Target="../media/image26.jpeg"/><Relationship Id="rId1" Type="http://schemas.openxmlformats.org/officeDocument/2006/relationships/slideLayout" Target="../slideLayouts/slideLayout12.xml"/><Relationship Id="rId6" Type="http://schemas.openxmlformats.org/officeDocument/2006/relationships/image" Target="../media/image30.jpeg"/><Relationship Id="rId5" Type="http://schemas.openxmlformats.org/officeDocument/2006/relationships/image" Target="../media/image29.jpeg"/><Relationship Id="rId4" Type="http://schemas.openxmlformats.org/officeDocument/2006/relationships/image" Target="../media/image28.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image" Target="../media/image34.jpeg"/><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image" Target="../media/image35.jpeg"/><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6.jpeg"/><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image" Target="../media/image38.jpeg"/><Relationship Id="rId2" Type="http://schemas.openxmlformats.org/officeDocument/2006/relationships/image" Target="../media/image37.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image" Target="../media/image39.jpeg"/><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image" Target="../media/image35.jpeg"/><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image" Target="../media/image40.jpeg"/><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image" Target="../media/image41.jpeg"/><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image" Target="../media/image42.jpeg"/><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image" Target="../media/image43.jpeg"/><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image" Target="../media/image44.jpeg"/><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image" Target="../media/image45.jpeg"/><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image" Target="../media/image46.jpeg"/><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3" Type="http://schemas.openxmlformats.org/officeDocument/2006/relationships/image" Target="../media/image48.jpeg"/><Relationship Id="rId2" Type="http://schemas.openxmlformats.org/officeDocument/2006/relationships/image" Target="../media/image47.jpeg"/><Relationship Id="rId1" Type="http://schemas.openxmlformats.org/officeDocument/2006/relationships/slideLayout" Target="../slideLayouts/slideLayout12.xml"/><Relationship Id="rId5" Type="http://schemas.openxmlformats.org/officeDocument/2006/relationships/image" Target="../media/image50.jpeg"/><Relationship Id="rId4" Type="http://schemas.openxmlformats.org/officeDocument/2006/relationships/image" Target="../media/image49.jpe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52.jpeg"/><Relationship Id="rId2" Type="http://schemas.openxmlformats.org/officeDocument/2006/relationships/image" Target="../media/image51.jpeg"/><Relationship Id="rId1" Type="http://schemas.openxmlformats.org/officeDocument/2006/relationships/slideLayout" Target="../slideLayouts/slideLayout12.xml"/><Relationship Id="rId6" Type="http://schemas.openxmlformats.org/officeDocument/2006/relationships/image" Target="../media/image48.jpeg"/><Relationship Id="rId5" Type="http://schemas.openxmlformats.org/officeDocument/2006/relationships/image" Target="../media/image54.jpeg"/><Relationship Id="rId4" Type="http://schemas.openxmlformats.org/officeDocument/2006/relationships/image" Target="../media/image53.jpe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47.jpeg"/><Relationship Id="rId2" Type="http://schemas.openxmlformats.org/officeDocument/2006/relationships/image" Target="../media/image55.jpeg"/><Relationship Id="rId1" Type="http://schemas.openxmlformats.org/officeDocument/2006/relationships/slideLayout" Target="../slideLayouts/slideLayout12.xml"/><Relationship Id="rId6" Type="http://schemas.openxmlformats.org/officeDocument/2006/relationships/image" Target="../media/image58.jpeg"/><Relationship Id="rId5" Type="http://schemas.openxmlformats.org/officeDocument/2006/relationships/image" Target="../media/image57.jpeg"/><Relationship Id="rId4" Type="http://schemas.openxmlformats.org/officeDocument/2006/relationships/image" Target="../media/image56.jpe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59.jpeg"/><Relationship Id="rId2" Type="http://schemas.openxmlformats.org/officeDocument/2006/relationships/image" Target="../media/image49.jpeg"/><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2" Type="http://schemas.openxmlformats.org/officeDocument/2006/relationships/image" Target="../media/image60.jpeg"/><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8" Type="http://schemas.openxmlformats.org/officeDocument/2006/relationships/image" Target="../media/image63.jpeg"/><Relationship Id="rId3" Type="http://schemas.openxmlformats.org/officeDocument/2006/relationships/hyperlink" Target="http://www.archimetal.com/produits/page2/supports_etancheite.htm" TargetMode="External"/><Relationship Id="rId7" Type="http://schemas.openxmlformats.org/officeDocument/2006/relationships/image" Target="../media/image62.jpeg"/><Relationship Id="rId2" Type="http://schemas.openxmlformats.org/officeDocument/2006/relationships/hyperlink" Target="http://www.archimetal.com/produits/page2/couvertures_seches_trape.htm" TargetMode="External"/><Relationship Id="rId1" Type="http://schemas.openxmlformats.org/officeDocument/2006/relationships/slideLayout" Target="../slideLayouts/slideLayout12.xml"/><Relationship Id="rId6" Type="http://schemas.openxmlformats.org/officeDocument/2006/relationships/image" Target="../media/image61.jpeg"/><Relationship Id="rId5" Type="http://schemas.openxmlformats.org/officeDocument/2006/relationships/hyperlink" Target="http://www.archimetal.com/produits/page2/panneaux.htm" TargetMode="External"/><Relationship Id="rId4" Type="http://schemas.openxmlformats.org/officeDocument/2006/relationships/hyperlink" Target="http://www.archimetal.com/produits/page2/couvertures_seches_sinu.htm" TargetMode="External"/><Relationship Id="rId9" Type="http://schemas.openxmlformats.org/officeDocument/2006/relationships/image" Target="../media/image64.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8" Type="http://schemas.openxmlformats.org/officeDocument/2006/relationships/image" Target="../media/image70.jpeg"/><Relationship Id="rId13" Type="http://schemas.openxmlformats.org/officeDocument/2006/relationships/image" Target="../media/image75.jpeg"/><Relationship Id="rId3" Type="http://schemas.openxmlformats.org/officeDocument/2006/relationships/image" Target="../media/image66.jpeg"/><Relationship Id="rId7" Type="http://schemas.openxmlformats.org/officeDocument/2006/relationships/image" Target="../media/image62.jpeg"/><Relationship Id="rId12" Type="http://schemas.openxmlformats.org/officeDocument/2006/relationships/image" Target="../media/image74.jpeg"/><Relationship Id="rId17" Type="http://schemas.openxmlformats.org/officeDocument/2006/relationships/image" Target="../media/image79.jpeg"/><Relationship Id="rId2" Type="http://schemas.openxmlformats.org/officeDocument/2006/relationships/image" Target="../media/image65.jpeg"/><Relationship Id="rId16" Type="http://schemas.openxmlformats.org/officeDocument/2006/relationships/image" Target="../media/image78.jpeg"/><Relationship Id="rId1" Type="http://schemas.openxmlformats.org/officeDocument/2006/relationships/slideLayout" Target="../slideLayouts/slideLayout12.xml"/><Relationship Id="rId6" Type="http://schemas.openxmlformats.org/officeDocument/2006/relationships/image" Target="../media/image69.jpeg"/><Relationship Id="rId11" Type="http://schemas.openxmlformats.org/officeDocument/2006/relationships/image" Target="../media/image73.jpeg"/><Relationship Id="rId5" Type="http://schemas.openxmlformats.org/officeDocument/2006/relationships/image" Target="../media/image68.jpeg"/><Relationship Id="rId15" Type="http://schemas.openxmlformats.org/officeDocument/2006/relationships/image" Target="../media/image77.jpeg"/><Relationship Id="rId10" Type="http://schemas.openxmlformats.org/officeDocument/2006/relationships/image" Target="../media/image72.jpeg"/><Relationship Id="rId4" Type="http://schemas.openxmlformats.org/officeDocument/2006/relationships/image" Target="../media/image67.jpeg"/><Relationship Id="rId9" Type="http://schemas.openxmlformats.org/officeDocument/2006/relationships/image" Target="../media/image71.jpeg"/><Relationship Id="rId14" Type="http://schemas.openxmlformats.org/officeDocument/2006/relationships/image" Target="../media/image76.jpeg"/></Relationships>
</file>

<file path=ppt/slides/_rels/slide52.xml.rels><?xml version="1.0" encoding="UTF-8" standalone="yes"?>
<Relationships xmlns="http://schemas.openxmlformats.org/package/2006/relationships"><Relationship Id="rId3" Type="http://schemas.openxmlformats.org/officeDocument/2006/relationships/image" Target="../media/image61.jpeg"/><Relationship Id="rId7" Type="http://schemas.openxmlformats.org/officeDocument/2006/relationships/image" Target="../media/image84.jpeg"/><Relationship Id="rId2" Type="http://schemas.openxmlformats.org/officeDocument/2006/relationships/image" Target="../media/image80.jpeg"/><Relationship Id="rId1" Type="http://schemas.openxmlformats.org/officeDocument/2006/relationships/slideLayout" Target="../slideLayouts/slideLayout12.xml"/><Relationship Id="rId6" Type="http://schemas.openxmlformats.org/officeDocument/2006/relationships/image" Target="../media/image83.jpeg"/><Relationship Id="rId5" Type="http://schemas.openxmlformats.org/officeDocument/2006/relationships/image" Target="../media/image82.png"/><Relationship Id="rId4" Type="http://schemas.openxmlformats.org/officeDocument/2006/relationships/image" Target="../media/image81.jpeg"/></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86.jpeg"/><Relationship Id="rId2" Type="http://schemas.openxmlformats.org/officeDocument/2006/relationships/image" Target="../media/image85.jpeg"/><Relationship Id="rId1" Type="http://schemas.openxmlformats.org/officeDocument/2006/relationships/slideLayout" Target="../slideLayouts/slideLayout12.xml"/><Relationship Id="rId5" Type="http://schemas.openxmlformats.org/officeDocument/2006/relationships/image" Target="../media/image88.jpeg"/><Relationship Id="rId4" Type="http://schemas.openxmlformats.org/officeDocument/2006/relationships/image" Target="../media/image87.jpeg"/></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8" Type="http://schemas.openxmlformats.org/officeDocument/2006/relationships/image" Target="../media/image95.jpeg"/><Relationship Id="rId3" Type="http://schemas.openxmlformats.org/officeDocument/2006/relationships/image" Target="../media/image90.jpeg"/><Relationship Id="rId7" Type="http://schemas.openxmlformats.org/officeDocument/2006/relationships/image" Target="../media/image94.jpeg"/><Relationship Id="rId2" Type="http://schemas.openxmlformats.org/officeDocument/2006/relationships/image" Target="../media/image89.jpeg"/><Relationship Id="rId1" Type="http://schemas.openxmlformats.org/officeDocument/2006/relationships/slideLayout" Target="../slideLayouts/slideLayout12.xml"/><Relationship Id="rId6" Type="http://schemas.openxmlformats.org/officeDocument/2006/relationships/image" Target="../media/image93.jpeg"/><Relationship Id="rId5" Type="http://schemas.openxmlformats.org/officeDocument/2006/relationships/image" Target="../media/image92.jpeg"/><Relationship Id="rId4" Type="http://schemas.openxmlformats.org/officeDocument/2006/relationships/image" Target="../media/image91.jpeg"/><Relationship Id="rId9" Type="http://schemas.openxmlformats.org/officeDocument/2006/relationships/image" Target="../media/image96.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mage 3" descr="E:\1mon site\img\logo_lien_tarekda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59200" y="2627313"/>
            <a:ext cx="1584325" cy="88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ZoneTexte 3"/>
          <p:cNvSpPr txBox="1">
            <a:spLocks noChangeArrowheads="1"/>
          </p:cNvSpPr>
          <p:nvPr/>
        </p:nvSpPr>
        <p:spPr bwMode="auto">
          <a:xfrm>
            <a:off x="1871663" y="3706813"/>
            <a:ext cx="54006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fr-FR"/>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defRPr/>
            </a:pPr>
            <a:r>
              <a:rPr lang="fr-FR" sz="2800" b="1" dirty="0">
                <a:solidFill>
                  <a:srgbClr val="00FF00"/>
                </a:solidFill>
                <a:latin typeface="Garamond" pitchFamily="18" charset="0"/>
              </a:rPr>
              <a:t>www.tarekdata.rf.gd</a:t>
            </a:r>
            <a:endParaRPr lang="fr-FR" sz="2800" b="1" dirty="0">
              <a:solidFill>
                <a:srgbClr val="00FF00"/>
              </a:solidFill>
              <a:latin typeface="Garamond" pitchFamily="18" charset="0"/>
            </a:endParaRPr>
          </a:p>
        </p:txBody>
      </p:sp>
    </p:spTree>
  </p:cSld>
  <p:clrMapOvr>
    <a:masterClrMapping/>
  </p:clrMapOvr>
  <p:transition spd="med">
    <p:randomBa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ChangeArrowheads="1"/>
          </p:cNvSpPr>
          <p:nvPr/>
        </p:nvSpPr>
        <p:spPr bwMode="auto">
          <a:xfrm>
            <a:off x="2484438" y="395288"/>
            <a:ext cx="33147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endParaRPr lang="en-US" b="1">
              <a:solidFill>
                <a:srgbClr val="9D9DBD"/>
              </a:solidFill>
              <a:effectLst>
                <a:outerShdw blurRad="38100" dist="38100" dir="2700000" algn="tl">
                  <a:srgbClr val="FFFFFF"/>
                </a:outerShdw>
              </a:effectLst>
            </a:endParaRPr>
          </a:p>
        </p:txBody>
      </p:sp>
      <p:pic>
        <p:nvPicPr>
          <p:cNvPr id="119811" name="Picture 3" descr="jelbana3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088" y="0"/>
            <a:ext cx="53752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9812" name="Rectangle 4"/>
          <p:cNvSpPr>
            <a:spLocks noChangeArrowheads="1"/>
          </p:cNvSpPr>
          <p:nvPr/>
        </p:nvSpPr>
        <p:spPr bwMode="auto">
          <a:xfrm>
            <a:off x="6202363" y="3173413"/>
            <a:ext cx="29098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fr-FR" sz="2400" b="1">
                <a:solidFill>
                  <a:srgbClr val="9D9DBD"/>
                </a:solidFill>
                <a:effectLst>
                  <a:outerShdw blurRad="38100" dist="38100" dir="2700000" algn="tl">
                    <a:srgbClr val="FFFFFF"/>
                  </a:outerShdw>
                </a:effectLst>
              </a:rPr>
              <a:t>POTEAUX GAINES</a:t>
            </a:r>
            <a:endParaRPr lang="en-US" sz="2400" b="1">
              <a:solidFill>
                <a:srgbClr val="9D9DBD"/>
              </a:solidFill>
              <a:effectLst>
                <a:outerShdw blurRad="38100" dist="38100" dir="2700000" algn="tl">
                  <a:srgbClr val="FFFFFF"/>
                </a:outerShdw>
              </a:effectLst>
            </a:endParaRPr>
          </a:p>
        </p:txBody>
      </p:sp>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19811"/>
                                        </p:tgtEl>
                                        <p:attrNameLst>
                                          <p:attrName>style.visibility</p:attrName>
                                        </p:attrNameLst>
                                      </p:cBhvr>
                                      <p:to>
                                        <p:strVal val="visible"/>
                                      </p:to>
                                    </p:set>
                                    <p:animEffect transition="in" filter="blinds(horizontal)">
                                      <p:cBhvr>
                                        <p:cTn id="7" dur="500"/>
                                        <p:tgtEl>
                                          <p:spTgt spid="1198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0" presetClass="entr" presetSubtype="0" fill="hold" grpId="0" nodeType="clickEffect">
                                  <p:stCondLst>
                                    <p:cond delay="0"/>
                                  </p:stCondLst>
                                  <p:iterate type="lt">
                                    <p:tmPct val="10000"/>
                                  </p:iterate>
                                  <p:childTnLst>
                                    <p:set>
                                      <p:cBhvr>
                                        <p:cTn id="11" dur="1" fill="hold">
                                          <p:stCondLst>
                                            <p:cond delay="0"/>
                                          </p:stCondLst>
                                        </p:cTn>
                                        <p:tgtEl>
                                          <p:spTgt spid="119812"/>
                                        </p:tgtEl>
                                        <p:attrNameLst>
                                          <p:attrName>style.visibility</p:attrName>
                                        </p:attrNameLst>
                                      </p:cBhvr>
                                      <p:to>
                                        <p:strVal val="visible"/>
                                      </p:to>
                                    </p:set>
                                    <p:animEffect transition="in" filter="fade">
                                      <p:cBhvr>
                                        <p:cTn id="12" dur="1000"/>
                                        <p:tgtEl>
                                          <p:spTgt spid="119812"/>
                                        </p:tgtEl>
                                      </p:cBhvr>
                                    </p:animEffect>
                                    <p:anim calcmode="lin" valueType="num">
                                      <p:cBhvr>
                                        <p:cTn id="13" dur="1000" fill="hold"/>
                                        <p:tgtEl>
                                          <p:spTgt spid="119812"/>
                                        </p:tgtEl>
                                        <p:attrNameLst>
                                          <p:attrName>ppt_x</p:attrName>
                                        </p:attrNameLst>
                                      </p:cBhvr>
                                      <p:tavLst>
                                        <p:tav tm="0">
                                          <p:val>
                                            <p:strVal val="#ppt_x-.1"/>
                                          </p:val>
                                        </p:tav>
                                        <p:tav tm="100000">
                                          <p:val>
                                            <p:strVal val="#ppt_x"/>
                                          </p:val>
                                        </p:tav>
                                      </p:tavLst>
                                    </p:anim>
                                    <p:anim calcmode="lin" valueType="num">
                                      <p:cBhvr>
                                        <p:cTn id="14" dur="1000" fill="hold"/>
                                        <p:tgtEl>
                                          <p:spTgt spid="1198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ChangeArrowheads="1"/>
          </p:cNvSpPr>
          <p:nvPr/>
        </p:nvSpPr>
        <p:spPr bwMode="auto">
          <a:xfrm>
            <a:off x="2484438" y="395288"/>
            <a:ext cx="33147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endParaRPr lang="en-US" b="1">
              <a:solidFill>
                <a:srgbClr val="9D9DBD"/>
              </a:solidFill>
              <a:effectLst>
                <a:outerShdw blurRad="38100" dist="38100" dir="2700000" algn="tl">
                  <a:srgbClr val="FFFFFF"/>
                </a:outerShdw>
              </a:effectLst>
            </a:endParaRPr>
          </a:p>
        </p:txBody>
      </p:sp>
      <p:pic>
        <p:nvPicPr>
          <p:cNvPr id="137219" name="Picture 3" descr="jelbana3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088" y="457200"/>
            <a:ext cx="6600825" cy="640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7220" name="Rectangle 4"/>
          <p:cNvSpPr>
            <a:spLocks noChangeArrowheads="1"/>
          </p:cNvSpPr>
          <p:nvPr/>
        </p:nvSpPr>
        <p:spPr bwMode="auto">
          <a:xfrm>
            <a:off x="4500563" y="2879725"/>
            <a:ext cx="1416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fr-FR" b="1">
                <a:solidFill>
                  <a:srgbClr val="9D9DBD"/>
                </a:solidFill>
                <a:effectLst>
                  <a:outerShdw blurRad="38100" dist="38100" dir="2700000" algn="tl">
                    <a:srgbClr val="FFFFFF"/>
                  </a:outerShdw>
                </a:effectLst>
              </a:rPr>
              <a:t>SUSPENTE</a:t>
            </a:r>
            <a:endParaRPr lang="en-US" b="1">
              <a:solidFill>
                <a:srgbClr val="9D9DBD"/>
              </a:solidFill>
              <a:effectLst>
                <a:outerShdw blurRad="38100" dist="38100" dir="2700000" algn="tl">
                  <a:srgbClr val="FFFFFF"/>
                </a:outerShdw>
              </a:effectLst>
            </a:endParaRPr>
          </a:p>
        </p:txBody>
      </p:sp>
      <p:sp>
        <p:nvSpPr>
          <p:cNvPr id="137221" name="Rectangle 5"/>
          <p:cNvSpPr>
            <a:spLocks noChangeArrowheads="1"/>
          </p:cNvSpPr>
          <p:nvPr/>
        </p:nvSpPr>
        <p:spPr bwMode="auto">
          <a:xfrm>
            <a:off x="1228725" y="2879725"/>
            <a:ext cx="1136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fr-FR" b="1">
                <a:solidFill>
                  <a:srgbClr val="9D9DBD"/>
                </a:solidFill>
                <a:effectLst>
                  <a:outerShdw blurRad="38100" dist="38100" dir="2700000" algn="tl">
                    <a:srgbClr val="FFFFFF"/>
                  </a:outerShdw>
                </a:effectLst>
              </a:rPr>
              <a:t>POTEAU</a:t>
            </a:r>
            <a:endParaRPr lang="en-US" b="1">
              <a:solidFill>
                <a:srgbClr val="9D9DBD"/>
              </a:solidFill>
              <a:effectLst>
                <a:outerShdw blurRad="38100" dist="38100" dir="2700000" algn="tl">
                  <a:srgbClr val="FFFFFF"/>
                </a:outerShdw>
              </a:effectLst>
            </a:endParaRPr>
          </a:p>
        </p:txBody>
      </p:sp>
      <p:sp>
        <p:nvSpPr>
          <p:cNvPr id="137222" name="Rectangle 6"/>
          <p:cNvSpPr>
            <a:spLocks noChangeArrowheads="1"/>
          </p:cNvSpPr>
          <p:nvPr/>
        </p:nvSpPr>
        <p:spPr bwMode="auto">
          <a:xfrm>
            <a:off x="3995738" y="6091238"/>
            <a:ext cx="2546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fr-FR" b="1">
                <a:solidFill>
                  <a:srgbClr val="9D9DBD"/>
                </a:solidFill>
                <a:effectLst>
                  <a:outerShdw blurRad="38100" dist="38100" dir="2700000" algn="tl">
                    <a:srgbClr val="FFFFFF"/>
                  </a:outerShdw>
                </a:effectLst>
              </a:rPr>
              <a:t>SUSPENTE INCLINEE</a:t>
            </a:r>
            <a:endParaRPr lang="en-US" b="1">
              <a:solidFill>
                <a:srgbClr val="9D9DBD"/>
              </a:solidFill>
              <a:effectLst>
                <a:outerShdw blurRad="38100" dist="38100" dir="2700000" algn="tl">
                  <a:srgbClr val="FFFFFF"/>
                </a:outerShdw>
              </a:effectLst>
            </a:endParaRPr>
          </a:p>
        </p:txBody>
      </p:sp>
      <p:sp>
        <p:nvSpPr>
          <p:cNvPr id="137223" name="Rectangle 7"/>
          <p:cNvSpPr>
            <a:spLocks noChangeArrowheads="1"/>
          </p:cNvSpPr>
          <p:nvPr/>
        </p:nvSpPr>
        <p:spPr bwMode="auto">
          <a:xfrm>
            <a:off x="1228725" y="6091238"/>
            <a:ext cx="1187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fr-FR" b="1">
                <a:solidFill>
                  <a:srgbClr val="9D9DBD"/>
                </a:solidFill>
                <a:effectLst>
                  <a:outerShdw blurRad="38100" dist="38100" dir="2700000" algn="tl">
                    <a:srgbClr val="FFFFFF"/>
                  </a:outerShdw>
                </a:effectLst>
              </a:rPr>
              <a:t>BRACON</a:t>
            </a:r>
            <a:endParaRPr lang="en-US" b="1">
              <a:solidFill>
                <a:srgbClr val="9D9DBD"/>
              </a:solidFill>
              <a:effectLst>
                <a:outerShdw blurRad="38100" dist="38100" dir="2700000" algn="tl">
                  <a:srgbClr val="FFFFFF"/>
                </a:outerShdw>
              </a:effectLst>
            </a:endParaRPr>
          </a:p>
        </p:txBody>
      </p:sp>
      <p:sp>
        <p:nvSpPr>
          <p:cNvPr id="137224" name="Rectangle 8"/>
          <p:cNvSpPr>
            <a:spLocks noChangeArrowheads="1"/>
          </p:cNvSpPr>
          <p:nvPr/>
        </p:nvSpPr>
        <p:spPr bwMode="auto">
          <a:xfrm>
            <a:off x="6126163" y="457200"/>
            <a:ext cx="2601912"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fr-FR" sz="2400" b="1">
                <a:solidFill>
                  <a:srgbClr val="9D9DBD"/>
                </a:solidFill>
                <a:effectLst>
                  <a:outerShdw blurRad="38100" dist="38100" dir="2700000" algn="tl">
                    <a:srgbClr val="FFFFFF"/>
                  </a:outerShdw>
                </a:effectLst>
              </a:rPr>
              <a:t>COMPOSANTS  </a:t>
            </a:r>
          </a:p>
          <a:p>
            <a:pPr>
              <a:defRPr/>
            </a:pPr>
            <a:r>
              <a:rPr lang="fr-FR" sz="2400" b="1">
                <a:solidFill>
                  <a:srgbClr val="9D9DBD"/>
                </a:solidFill>
                <a:effectLst>
                  <a:outerShdw blurRad="38100" dist="38100" dir="2700000" algn="tl">
                    <a:srgbClr val="FFFFFF"/>
                  </a:outerShdw>
                </a:effectLst>
              </a:rPr>
              <a:t>POTEAUX</a:t>
            </a:r>
            <a:endParaRPr lang="en-US" sz="2400" b="1">
              <a:solidFill>
                <a:srgbClr val="9D9DBD"/>
              </a:solidFill>
              <a:effectLst>
                <a:outerShdw blurRad="38100" dist="38100" dir="2700000" algn="tl">
                  <a:srgbClr val="FFFFFF"/>
                </a:outerShdw>
              </a:effectLst>
            </a:endParaRPr>
          </a:p>
        </p:txBody>
      </p:sp>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37219"/>
                                        </p:tgtEl>
                                        <p:attrNameLst>
                                          <p:attrName>style.visibility</p:attrName>
                                        </p:attrNameLst>
                                      </p:cBhvr>
                                      <p:to>
                                        <p:strVal val="visible"/>
                                      </p:to>
                                    </p:set>
                                    <p:animEffect transition="in" filter="blinds(horizontal)">
                                      <p:cBhvr>
                                        <p:cTn id="7" dur="500"/>
                                        <p:tgtEl>
                                          <p:spTgt spid="13721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0" presetClass="entr" presetSubtype="0" fill="hold" grpId="0" nodeType="clickEffect">
                                  <p:stCondLst>
                                    <p:cond delay="0"/>
                                  </p:stCondLst>
                                  <p:iterate type="lt">
                                    <p:tmPct val="10000"/>
                                  </p:iterate>
                                  <p:childTnLst>
                                    <p:set>
                                      <p:cBhvr>
                                        <p:cTn id="11" dur="1" fill="hold">
                                          <p:stCondLst>
                                            <p:cond delay="0"/>
                                          </p:stCondLst>
                                        </p:cTn>
                                        <p:tgtEl>
                                          <p:spTgt spid="137224"/>
                                        </p:tgtEl>
                                        <p:attrNameLst>
                                          <p:attrName>style.visibility</p:attrName>
                                        </p:attrNameLst>
                                      </p:cBhvr>
                                      <p:to>
                                        <p:strVal val="visible"/>
                                      </p:to>
                                    </p:set>
                                    <p:animEffect transition="in" filter="fade">
                                      <p:cBhvr>
                                        <p:cTn id="12" dur="1000"/>
                                        <p:tgtEl>
                                          <p:spTgt spid="137224"/>
                                        </p:tgtEl>
                                      </p:cBhvr>
                                    </p:animEffect>
                                    <p:anim calcmode="lin" valueType="num">
                                      <p:cBhvr>
                                        <p:cTn id="13" dur="1000" fill="hold"/>
                                        <p:tgtEl>
                                          <p:spTgt spid="137224"/>
                                        </p:tgtEl>
                                        <p:attrNameLst>
                                          <p:attrName>ppt_x</p:attrName>
                                        </p:attrNameLst>
                                      </p:cBhvr>
                                      <p:tavLst>
                                        <p:tav tm="0">
                                          <p:val>
                                            <p:strVal val="#ppt_x-.1"/>
                                          </p:val>
                                        </p:tav>
                                        <p:tav tm="100000">
                                          <p:val>
                                            <p:strVal val="#ppt_x"/>
                                          </p:val>
                                        </p:tav>
                                      </p:tavLst>
                                    </p:anim>
                                    <p:anim calcmode="lin" valueType="num">
                                      <p:cBhvr>
                                        <p:cTn id="14" dur="1000" fill="hold"/>
                                        <p:tgtEl>
                                          <p:spTgt spid="137224"/>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0" presetClass="entr" presetSubtype="0" fill="hold" grpId="0" nodeType="clickEffect">
                                  <p:stCondLst>
                                    <p:cond delay="0"/>
                                  </p:stCondLst>
                                  <p:iterate type="lt">
                                    <p:tmPct val="10000"/>
                                  </p:iterate>
                                  <p:childTnLst>
                                    <p:set>
                                      <p:cBhvr>
                                        <p:cTn id="18" dur="1" fill="hold">
                                          <p:stCondLst>
                                            <p:cond delay="0"/>
                                          </p:stCondLst>
                                        </p:cTn>
                                        <p:tgtEl>
                                          <p:spTgt spid="137221"/>
                                        </p:tgtEl>
                                        <p:attrNameLst>
                                          <p:attrName>style.visibility</p:attrName>
                                        </p:attrNameLst>
                                      </p:cBhvr>
                                      <p:to>
                                        <p:strVal val="visible"/>
                                      </p:to>
                                    </p:set>
                                    <p:animEffect transition="in" filter="fade">
                                      <p:cBhvr>
                                        <p:cTn id="19" dur="1000"/>
                                        <p:tgtEl>
                                          <p:spTgt spid="137221"/>
                                        </p:tgtEl>
                                      </p:cBhvr>
                                    </p:animEffect>
                                    <p:anim calcmode="lin" valueType="num">
                                      <p:cBhvr>
                                        <p:cTn id="20" dur="1000" fill="hold"/>
                                        <p:tgtEl>
                                          <p:spTgt spid="137221"/>
                                        </p:tgtEl>
                                        <p:attrNameLst>
                                          <p:attrName>ppt_x</p:attrName>
                                        </p:attrNameLst>
                                      </p:cBhvr>
                                      <p:tavLst>
                                        <p:tav tm="0">
                                          <p:val>
                                            <p:strVal val="#ppt_x-.1"/>
                                          </p:val>
                                        </p:tav>
                                        <p:tav tm="100000">
                                          <p:val>
                                            <p:strVal val="#ppt_x"/>
                                          </p:val>
                                        </p:tav>
                                      </p:tavLst>
                                    </p:anim>
                                    <p:anim calcmode="lin" valueType="num">
                                      <p:cBhvr>
                                        <p:cTn id="21" dur="1000" fill="hold"/>
                                        <p:tgtEl>
                                          <p:spTgt spid="137221"/>
                                        </p:tgtEl>
                                        <p:attrNameLst>
                                          <p:attrName>ppt_y</p:attrName>
                                        </p:attrNameLst>
                                      </p:cBhvr>
                                      <p:tavLst>
                                        <p:tav tm="0">
                                          <p:val>
                                            <p:strVal val="#ppt_y"/>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40" presetClass="entr" presetSubtype="0" fill="hold" grpId="0" nodeType="clickEffect">
                                  <p:stCondLst>
                                    <p:cond delay="0"/>
                                  </p:stCondLst>
                                  <p:iterate type="lt">
                                    <p:tmPct val="10000"/>
                                  </p:iterate>
                                  <p:childTnLst>
                                    <p:set>
                                      <p:cBhvr>
                                        <p:cTn id="25" dur="1" fill="hold">
                                          <p:stCondLst>
                                            <p:cond delay="0"/>
                                          </p:stCondLst>
                                        </p:cTn>
                                        <p:tgtEl>
                                          <p:spTgt spid="137220"/>
                                        </p:tgtEl>
                                        <p:attrNameLst>
                                          <p:attrName>style.visibility</p:attrName>
                                        </p:attrNameLst>
                                      </p:cBhvr>
                                      <p:to>
                                        <p:strVal val="visible"/>
                                      </p:to>
                                    </p:set>
                                    <p:animEffect transition="in" filter="fade">
                                      <p:cBhvr>
                                        <p:cTn id="26" dur="1000"/>
                                        <p:tgtEl>
                                          <p:spTgt spid="137220"/>
                                        </p:tgtEl>
                                      </p:cBhvr>
                                    </p:animEffect>
                                    <p:anim calcmode="lin" valueType="num">
                                      <p:cBhvr>
                                        <p:cTn id="27" dur="1000" fill="hold"/>
                                        <p:tgtEl>
                                          <p:spTgt spid="137220"/>
                                        </p:tgtEl>
                                        <p:attrNameLst>
                                          <p:attrName>ppt_x</p:attrName>
                                        </p:attrNameLst>
                                      </p:cBhvr>
                                      <p:tavLst>
                                        <p:tav tm="0">
                                          <p:val>
                                            <p:strVal val="#ppt_x-.1"/>
                                          </p:val>
                                        </p:tav>
                                        <p:tav tm="100000">
                                          <p:val>
                                            <p:strVal val="#ppt_x"/>
                                          </p:val>
                                        </p:tav>
                                      </p:tavLst>
                                    </p:anim>
                                    <p:anim calcmode="lin" valueType="num">
                                      <p:cBhvr>
                                        <p:cTn id="28" dur="1000" fill="hold"/>
                                        <p:tgtEl>
                                          <p:spTgt spid="137220"/>
                                        </p:tgtEl>
                                        <p:attrNameLst>
                                          <p:attrName>ppt_y</p:attrName>
                                        </p:attrNameLst>
                                      </p:cBhvr>
                                      <p:tavLst>
                                        <p:tav tm="0">
                                          <p:val>
                                            <p:strVal val="#ppt_y"/>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40" presetClass="entr" presetSubtype="0" fill="hold" grpId="0" nodeType="clickEffect">
                                  <p:stCondLst>
                                    <p:cond delay="0"/>
                                  </p:stCondLst>
                                  <p:iterate type="lt">
                                    <p:tmPct val="10000"/>
                                  </p:iterate>
                                  <p:childTnLst>
                                    <p:set>
                                      <p:cBhvr>
                                        <p:cTn id="32" dur="1" fill="hold">
                                          <p:stCondLst>
                                            <p:cond delay="0"/>
                                          </p:stCondLst>
                                        </p:cTn>
                                        <p:tgtEl>
                                          <p:spTgt spid="137223"/>
                                        </p:tgtEl>
                                        <p:attrNameLst>
                                          <p:attrName>style.visibility</p:attrName>
                                        </p:attrNameLst>
                                      </p:cBhvr>
                                      <p:to>
                                        <p:strVal val="visible"/>
                                      </p:to>
                                    </p:set>
                                    <p:animEffect transition="in" filter="fade">
                                      <p:cBhvr>
                                        <p:cTn id="33" dur="1000"/>
                                        <p:tgtEl>
                                          <p:spTgt spid="137223"/>
                                        </p:tgtEl>
                                      </p:cBhvr>
                                    </p:animEffect>
                                    <p:anim calcmode="lin" valueType="num">
                                      <p:cBhvr>
                                        <p:cTn id="34" dur="1000" fill="hold"/>
                                        <p:tgtEl>
                                          <p:spTgt spid="137223"/>
                                        </p:tgtEl>
                                        <p:attrNameLst>
                                          <p:attrName>ppt_x</p:attrName>
                                        </p:attrNameLst>
                                      </p:cBhvr>
                                      <p:tavLst>
                                        <p:tav tm="0">
                                          <p:val>
                                            <p:strVal val="#ppt_x-.1"/>
                                          </p:val>
                                        </p:tav>
                                        <p:tav tm="100000">
                                          <p:val>
                                            <p:strVal val="#ppt_x"/>
                                          </p:val>
                                        </p:tav>
                                      </p:tavLst>
                                    </p:anim>
                                    <p:anim calcmode="lin" valueType="num">
                                      <p:cBhvr>
                                        <p:cTn id="35" dur="1000" fill="hold"/>
                                        <p:tgtEl>
                                          <p:spTgt spid="137223"/>
                                        </p:tgtEl>
                                        <p:attrNameLst>
                                          <p:attrName>ppt_y</p:attrName>
                                        </p:attrNameLst>
                                      </p:cBhvr>
                                      <p:tavLst>
                                        <p:tav tm="0">
                                          <p:val>
                                            <p:strVal val="#ppt_y"/>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40" presetClass="entr" presetSubtype="0" fill="hold" grpId="0" nodeType="clickEffect">
                                  <p:stCondLst>
                                    <p:cond delay="0"/>
                                  </p:stCondLst>
                                  <p:iterate type="lt">
                                    <p:tmPct val="10000"/>
                                  </p:iterate>
                                  <p:childTnLst>
                                    <p:set>
                                      <p:cBhvr>
                                        <p:cTn id="39" dur="1" fill="hold">
                                          <p:stCondLst>
                                            <p:cond delay="0"/>
                                          </p:stCondLst>
                                        </p:cTn>
                                        <p:tgtEl>
                                          <p:spTgt spid="137222"/>
                                        </p:tgtEl>
                                        <p:attrNameLst>
                                          <p:attrName>style.visibility</p:attrName>
                                        </p:attrNameLst>
                                      </p:cBhvr>
                                      <p:to>
                                        <p:strVal val="visible"/>
                                      </p:to>
                                    </p:set>
                                    <p:animEffect transition="in" filter="fade">
                                      <p:cBhvr>
                                        <p:cTn id="40" dur="1000"/>
                                        <p:tgtEl>
                                          <p:spTgt spid="137222"/>
                                        </p:tgtEl>
                                      </p:cBhvr>
                                    </p:animEffect>
                                    <p:anim calcmode="lin" valueType="num">
                                      <p:cBhvr>
                                        <p:cTn id="41" dur="1000" fill="hold"/>
                                        <p:tgtEl>
                                          <p:spTgt spid="137222"/>
                                        </p:tgtEl>
                                        <p:attrNameLst>
                                          <p:attrName>ppt_x</p:attrName>
                                        </p:attrNameLst>
                                      </p:cBhvr>
                                      <p:tavLst>
                                        <p:tav tm="0">
                                          <p:val>
                                            <p:strVal val="#ppt_x-.1"/>
                                          </p:val>
                                        </p:tav>
                                        <p:tav tm="100000">
                                          <p:val>
                                            <p:strVal val="#ppt_x"/>
                                          </p:val>
                                        </p:tav>
                                      </p:tavLst>
                                    </p:anim>
                                    <p:anim calcmode="lin" valueType="num">
                                      <p:cBhvr>
                                        <p:cTn id="42" dur="1000" fill="hold"/>
                                        <p:tgtEl>
                                          <p:spTgt spid="1372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20" grpId="0"/>
      <p:bldP spid="137221" grpId="0"/>
      <p:bldP spid="137222" grpId="0"/>
      <p:bldP spid="137223" grpId="0"/>
      <p:bldP spid="13722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40" name="Rectangle 8"/>
          <p:cNvSpPr>
            <a:spLocks noGrp="1" noChangeArrowheads="1"/>
          </p:cNvSpPr>
          <p:nvPr>
            <p:ph type="title"/>
          </p:nvPr>
        </p:nvSpPr>
        <p:spPr>
          <a:xfrm>
            <a:off x="457200" y="2636838"/>
            <a:ext cx="8229600" cy="1143000"/>
          </a:xfrm>
        </p:spPr>
        <p:txBody>
          <a:bodyPr/>
          <a:lstStyle/>
          <a:p>
            <a:pPr eaLnBrk="1" hangingPunct="1">
              <a:defRPr/>
            </a:pPr>
            <a:r>
              <a:rPr lang="fr-FR" smtClean="0"/>
              <a:t>2-les poutres</a:t>
            </a:r>
            <a:endParaRPr lang="en-US" smtClean="0"/>
          </a:p>
        </p:txBody>
      </p:sp>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120840"/>
                                        </p:tgtEl>
                                        <p:attrNameLst>
                                          <p:attrName>style.visibility</p:attrName>
                                        </p:attrNameLst>
                                      </p:cBhvr>
                                      <p:to>
                                        <p:strVal val="visible"/>
                                      </p:to>
                                    </p:set>
                                    <p:animEffect transition="in" filter="fade">
                                      <p:cBhvr>
                                        <p:cTn id="7" dur="1000"/>
                                        <p:tgtEl>
                                          <p:spTgt spid="120840"/>
                                        </p:tgtEl>
                                      </p:cBhvr>
                                    </p:animEffect>
                                    <p:anim calcmode="lin" valueType="num">
                                      <p:cBhvr>
                                        <p:cTn id="8" dur="1000" fill="hold"/>
                                        <p:tgtEl>
                                          <p:spTgt spid="120840"/>
                                        </p:tgtEl>
                                        <p:attrNameLst>
                                          <p:attrName>ppt_x</p:attrName>
                                        </p:attrNameLst>
                                      </p:cBhvr>
                                      <p:tavLst>
                                        <p:tav tm="0">
                                          <p:val>
                                            <p:strVal val="#ppt_x-.1"/>
                                          </p:val>
                                        </p:tav>
                                        <p:tav tm="100000">
                                          <p:val>
                                            <p:strVal val="#ppt_x"/>
                                          </p:val>
                                        </p:tav>
                                      </p:tavLst>
                                    </p:anim>
                                    <p:anim calcmode="lin" valueType="num">
                                      <p:cBhvr>
                                        <p:cTn id="9" dur="1000" fill="hold"/>
                                        <p:tgtEl>
                                          <p:spTgt spid="12084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4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Text Box 2"/>
          <p:cNvSpPr txBox="1">
            <a:spLocks noChangeArrowheads="1"/>
          </p:cNvSpPr>
          <p:nvPr/>
        </p:nvSpPr>
        <p:spPr bwMode="auto">
          <a:xfrm>
            <a:off x="34925" y="2276475"/>
            <a:ext cx="28082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2000" b="1">
                <a:solidFill>
                  <a:srgbClr val="9D9DBD"/>
                </a:solidFill>
                <a:effectLst>
                  <a:outerShdw blurRad="38100" dist="38100" dir="2700000" algn="tl">
                    <a:srgbClr val="FFFFFF"/>
                  </a:outerShdw>
                </a:effectLst>
              </a:rPr>
              <a:t>POUTRE EN I</a:t>
            </a:r>
          </a:p>
        </p:txBody>
      </p:sp>
      <p:pic>
        <p:nvPicPr>
          <p:cNvPr id="122883" name="Picture 3" descr="poutrelles_alveolair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35375" y="3213100"/>
            <a:ext cx="1800225"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884" name="Picture 4" descr="poutrelles_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188" y="3213100"/>
            <a:ext cx="1800225"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885" name="Picture 5" descr="poutrelles_mixt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88125" y="3213100"/>
            <a:ext cx="1800225"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886" name="Picture 6" descr="poutrelles_u"/>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88125" y="333375"/>
            <a:ext cx="1800225"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887" name="Text Box 7"/>
          <p:cNvSpPr txBox="1">
            <a:spLocks noChangeArrowheads="1"/>
          </p:cNvSpPr>
          <p:nvPr/>
        </p:nvSpPr>
        <p:spPr bwMode="auto">
          <a:xfrm>
            <a:off x="3059113" y="2276475"/>
            <a:ext cx="28082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2000" b="1">
                <a:solidFill>
                  <a:srgbClr val="9D9DBD"/>
                </a:solidFill>
                <a:effectLst>
                  <a:outerShdw blurRad="38100" dist="38100" dir="2700000" algn="tl">
                    <a:srgbClr val="FFFFFF"/>
                  </a:outerShdw>
                </a:effectLst>
              </a:rPr>
              <a:t>POUTRE EN H</a:t>
            </a:r>
          </a:p>
        </p:txBody>
      </p:sp>
      <p:sp>
        <p:nvSpPr>
          <p:cNvPr id="122888" name="Text Box 8"/>
          <p:cNvSpPr txBox="1">
            <a:spLocks noChangeArrowheads="1"/>
          </p:cNvSpPr>
          <p:nvPr/>
        </p:nvSpPr>
        <p:spPr bwMode="auto">
          <a:xfrm>
            <a:off x="6011863" y="2276475"/>
            <a:ext cx="28082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2000" b="1">
                <a:solidFill>
                  <a:srgbClr val="9D9DBD"/>
                </a:solidFill>
                <a:effectLst>
                  <a:outerShdw blurRad="38100" dist="38100" dir="2700000" algn="tl">
                    <a:srgbClr val="FFFFFF"/>
                  </a:outerShdw>
                </a:effectLst>
              </a:rPr>
              <a:t>POUTRE EN U</a:t>
            </a:r>
          </a:p>
        </p:txBody>
      </p:sp>
      <p:sp>
        <p:nvSpPr>
          <p:cNvPr id="122889" name="Text Box 9"/>
          <p:cNvSpPr txBox="1">
            <a:spLocks noChangeArrowheads="1"/>
          </p:cNvSpPr>
          <p:nvPr/>
        </p:nvSpPr>
        <p:spPr bwMode="auto">
          <a:xfrm>
            <a:off x="179388" y="5553075"/>
            <a:ext cx="28082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2000" b="1">
                <a:solidFill>
                  <a:srgbClr val="9D9DBD"/>
                </a:solidFill>
                <a:effectLst>
                  <a:outerShdw blurRad="38100" dist="38100" dir="2700000" algn="tl">
                    <a:srgbClr val="FFFFFF"/>
                  </a:outerShdw>
                </a:effectLst>
              </a:rPr>
              <a:t>POUTRE EN L</a:t>
            </a:r>
          </a:p>
        </p:txBody>
      </p:sp>
      <p:sp>
        <p:nvSpPr>
          <p:cNvPr id="122890" name="Text Box 10"/>
          <p:cNvSpPr txBox="1">
            <a:spLocks noChangeArrowheads="1"/>
          </p:cNvSpPr>
          <p:nvPr/>
        </p:nvSpPr>
        <p:spPr bwMode="auto">
          <a:xfrm>
            <a:off x="2987675" y="5553075"/>
            <a:ext cx="280828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2000" b="1">
                <a:solidFill>
                  <a:srgbClr val="9D9DBD"/>
                </a:solidFill>
                <a:effectLst>
                  <a:outerShdw blurRad="38100" dist="38100" dir="2700000" algn="tl">
                    <a:srgbClr val="FFFFFF"/>
                  </a:outerShdw>
                </a:effectLst>
              </a:rPr>
              <a:t>POUTRELLE </a:t>
            </a:r>
            <a:r>
              <a:rPr lang="fr-FR" sz="2000" b="1">
                <a:solidFill>
                  <a:srgbClr val="9D9DBD"/>
                </a:solidFill>
                <a:effectLst>
                  <a:outerShdw blurRad="38100" dist="38100" dir="2700000" algn="tl">
                    <a:srgbClr val="FFFFFF"/>
                  </a:outerShdw>
                </a:effectLst>
              </a:rPr>
              <a:t>A</a:t>
            </a:r>
            <a:r>
              <a:rPr lang="en-US" sz="2000" b="1">
                <a:solidFill>
                  <a:srgbClr val="9D9DBD"/>
                </a:solidFill>
                <a:effectLst>
                  <a:outerShdw blurRad="38100" dist="38100" dir="2700000" algn="tl">
                    <a:srgbClr val="FFFFFF"/>
                  </a:outerShdw>
                </a:effectLst>
              </a:rPr>
              <a:t>LVEOL</a:t>
            </a:r>
            <a:r>
              <a:rPr lang="fr-FR" sz="2000" b="1">
                <a:solidFill>
                  <a:srgbClr val="9D9DBD"/>
                </a:solidFill>
                <a:effectLst>
                  <a:outerShdw blurRad="38100" dist="38100" dir="2700000" algn="tl">
                    <a:srgbClr val="FFFFFF"/>
                  </a:outerShdw>
                </a:effectLst>
              </a:rPr>
              <a:t>A</a:t>
            </a:r>
            <a:r>
              <a:rPr lang="en-US" sz="2000" b="1">
                <a:solidFill>
                  <a:srgbClr val="9D9DBD"/>
                </a:solidFill>
                <a:effectLst>
                  <a:outerShdw blurRad="38100" dist="38100" dir="2700000" algn="tl">
                    <a:srgbClr val="FFFFFF"/>
                  </a:outerShdw>
                </a:effectLst>
              </a:rPr>
              <a:t>IRE</a:t>
            </a:r>
          </a:p>
        </p:txBody>
      </p:sp>
      <p:sp>
        <p:nvSpPr>
          <p:cNvPr id="122891" name="Text Box 11"/>
          <p:cNvSpPr txBox="1">
            <a:spLocks noChangeArrowheads="1"/>
          </p:cNvSpPr>
          <p:nvPr/>
        </p:nvSpPr>
        <p:spPr bwMode="auto">
          <a:xfrm>
            <a:off x="6335713" y="5589588"/>
            <a:ext cx="28082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2000" b="1">
                <a:solidFill>
                  <a:srgbClr val="9D9DBD"/>
                </a:solidFill>
                <a:effectLst>
                  <a:outerShdw blurRad="38100" dist="38100" dir="2700000" algn="tl">
                    <a:srgbClr val="FFFFFF"/>
                  </a:outerShdw>
                </a:effectLst>
              </a:rPr>
              <a:t>POUTRE </a:t>
            </a:r>
            <a:r>
              <a:rPr lang="fr-FR" sz="2000" b="1">
                <a:solidFill>
                  <a:srgbClr val="9D9DBD"/>
                </a:solidFill>
                <a:effectLst>
                  <a:outerShdw blurRad="38100" dist="38100" dir="2700000" algn="tl">
                    <a:srgbClr val="FFFFFF"/>
                  </a:outerShdw>
                </a:effectLst>
              </a:rPr>
              <a:t>MIXTE</a:t>
            </a:r>
            <a:endParaRPr lang="en-US" sz="2000" b="1">
              <a:solidFill>
                <a:srgbClr val="9D9DBD"/>
              </a:solidFill>
              <a:effectLst>
                <a:outerShdw blurRad="38100" dist="38100" dir="2700000" algn="tl">
                  <a:srgbClr val="FFFFFF"/>
                </a:outerShdw>
              </a:effectLst>
            </a:endParaRPr>
          </a:p>
        </p:txBody>
      </p:sp>
      <p:pic>
        <p:nvPicPr>
          <p:cNvPr id="122892" name="Picture 12" descr="poutrelles_i"/>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71550" y="333375"/>
            <a:ext cx="1079500"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893" name="Picture 13" descr="poutrelles_h"/>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19475" y="333375"/>
            <a:ext cx="2112963"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0" presetClass="entr" presetSubtype="0" fill="hold" grpId="0" nodeType="afterEffect">
                                  <p:stCondLst>
                                    <p:cond delay="0"/>
                                  </p:stCondLst>
                                  <p:iterate type="lt">
                                    <p:tmPct val="10000"/>
                                  </p:iterate>
                                  <p:childTnLst>
                                    <p:set>
                                      <p:cBhvr>
                                        <p:cTn id="6" dur="1" fill="hold">
                                          <p:stCondLst>
                                            <p:cond delay="0"/>
                                          </p:stCondLst>
                                        </p:cTn>
                                        <p:tgtEl>
                                          <p:spTgt spid="122882"/>
                                        </p:tgtEl>
                                        <p:attrNameLst>
                                          <p:attrName>style.visibility</p:attrName>
                                        </p:attrNameLst>
                                      </p:cBhvr>
                                      <p:to>
                                        <p:strVal val="visible"/>
                                      </p:to>
                                    </p:set>
                                    <p:animEffect transition="in" filter="fade">
                                      <p:cBhvr>
                                        <p:cTn id="7" dur="500"/>
                                        <p:tgtEl>
                                          <p:spTgt spid="122882"/>
                                        </p:tgtEl>
                                      </p:cBhvr>
                                    </p:animEffect>
                                    <p:anim calcmode="lin" valueType="num">
                                      <p:cBhvr>
                                        <p:cTn id="8" dur="500" fill="hold"/>
                                        <p:tgtEl>
                                          <p:spTgt spid="122882"/>
                                        </p:tgtEl>
                                        <p:attrNameLst>
                                          <p:attrName>ppt_x</p:attrName>
                                        </p:attrNameLst>
                                      </p:cBhvr>
                                      <p:tavLst>
                                        <p:tav tm="0">
                                          <p:val>
                                            <p:strVal val="#ppt_x-.1"/>
                                          </p:val>
                                        </p:tav>
                                        <p:tav tm="100000">
                                          <p:val>
                                            <p:strVal val="#ppt_x"/>
                                          </p:val>
                                        </p:tav>
                                      </p:tavLst>
                                    </p:anim>
                                    <p:anim calcmode="lin" valueType="num">
                                      <p:cBhvr>
                                        <p:cTn id="9" dur="500" fill="hold"/>
                                        <p:tgtEl>
                                          <p:spTgt spid="122882"/>
                                        </p:tgtEl>
                                        <p:attrNameLst>
                                          <p:attrName>ppt_y</p:attrName>
                                        </p:attrNameLst>
                                      </p:cBhvr>
                                      <p:tavLst>
                                        <p:tav tm="0">
                                          <p:val>
                                            <p:strVal val="#ppt_y"/>
                                          </p:val>
                                        </p:tav>
                                        <p:tav tm="100000">
                                          <p:val>
                                            <p:strVal val="#ppt_y"/>
                                          </p:val>
                                        </p:tav>
                                      </p:tavLst>
                                    </p:anim>
                                  </p:childTnLst>
                                </p:cTn>
                              </p:par>
                            </p:childTnLst>
                          </p:cTn>
                        </p:par>
                        <p:par>
                          <p:cTn id="10" fill="hold" nodeType="afterGroup">
                            <p:stCondLst>
                              <p:cond delay="900"/>
                            </p:stCondLst>
                            <p:childTnLst>
                              <p:par>
                                <p:cTn id="11" presetID="40" presetClass="entr" presetSubtype="0" fill="hold" grpId="0" nodeType="afterEffect">
                                  <p:stCondLst>
                                    <p:cond delay="0"/>
                                  </p:stCondLst>
                                  <p:iterate type="lt">
                                    <p:tmPct val="10000"/>
                                  </p:iterate>
                                  <p:childTnLst>
                                    <p:set>
                                      <p:cBhvr>
                                        <p:cTn id="12" dur="1" fill="hold">
                                          <p:stCondLst>
                                            <p:cond delay="0"/>
                                          </p:stCondLst>
                                        </p:cTn>
                                        <p:tgtEl>
                                          <p:spTgt spid="122887"/>
                                        </p:tgtEl>
                                        <p:attrNameLst>
                                          <p:attrName>style.visibility</p:attrName>
                                        </p:attrNameLst>
                                      </p:cBhvr>
                                      <p:to>
                                        <p:strVal val="visible"/>
                                      </p:to>
                                    </p:set>
                                    <p:animEffect transition="in" filter="fade">
                                      <p:cBhvr>
                                        <p:cTn id="13" dur="500"/>
                                        <p:tgtEl>
                                          <p:spTgt spid="122887"/>
                                        </p:tgtEl>
                                      </p:cBhvr>
                                    </p:animEffect>
                                    <p:anim calcmode="lin" valueType="num">
                                      <p:cBhvr>
                                        <p:cTn id="14" dur="500" fill="hold"/>
                                        <p:tgtEl>
                                          <p:spTgt spid="122887"/>
                                        </p:tgtEl>
                                        <p:attrNameLst>
                                          <p:attrName>ppt_x</p:attrName>
                                        </p:attrNameLst>
                                      </p:cBhvr>
                                      <p:tavLst>
                                        <p:tav tm="0">
                                          <p:val>
                                            <p:strVal val="#ppt_x-.1"/>
                                          </p:val>
                                        </p:tav>
                                        <p:tav tm="100000">
                                          <p:val>
                                            <p:strVal val="#ppt_x"/>
                                          </p:val>
                                        </p:tav>
                                      </p:tavLst>
                                    </p:anim>
                                    <p:anim calcmode="lin" valueType="num">
                                      <p:cBhvr>
                                        <p:cTn id="15" dur="500" fill="hold"/>
                                        <p:tgtEl>
                                          <p:spTgt spid="122887"/>
                                        </p:tgtEl>
                                        <p:attrNameLst>
                                          <p:attrName>ppt_y</p:attrName>
                                        </p:attrNameLst>
                                      </p:cBhvr>
                                      <p:tavLst>
                                        <p:tav tm="0">
                                          <p:val>
                                            <p:strVal val="#ppt_y"/>
                                          </p:val>
                                        </p:tav>
                                        <p:tav tm="100000">
                                          <p:val>
                                            <p:strVal val="#ppt_y"/>
                                          </p:val>
                                        </p:tav>
                                      </p:tavLst>
                                    </p:anim>
                                  </p:childTnLst>
                                </p:cTn>
                              </p:par>
                            </p:childTnLst>
                          </p:cTn>
                        </p:par>
                        <p:par>
                          <p:cTn id="16" fill="hold" nodeType="afterGroup">
                            <p:stCondLst>
                              <p:cond delay="1800"/>
                            </p:stCondLst>
                            <p:childTnLst>
                              <p:par>
                                <p:cTn id="17" presetID="40" presetClass="entr" presetSubtype="0" fill="hold" grpId="0" nodeType="afterEffect">
                                  <p:stCondLst>
                                    <p:cond delay="0"/>
                                  </p:stCondLst>
                                  <p:iterate type="lt">
                                    <p:tmPct val="10000"/>
                                  </p:iterate>
                                  <p:childTnLst>
                                    <p:set>
                                      <p:cBhvr>
                                        <p:cTn id="18" dur="1" fill="hold">
                                          <p:stCondLst>
                                            <p:cond delay="0"/>
                                          </p:stCondLst>
                                        </p:cTn>
                                        <p:tgtEl>
                                          <p:spTgt spid="122888"/>
                                        </p:tgtEl>
                                        <p:attrNameLst>
                                          <p:attrName>style.visibility</p:attrName>
                                        </p:attrNameLst>
                                      </p:cBhvr>
                                      <p:to>
                                        <p:strVal val="visible"/>
                                      </p:to>
                                    </p:set>
                                    <p:animEffect transition="in" filter="fade">
                                      <p:cBhvr>
                                        <p:cTn id="19" dur="500"/>
                                        <p:tgtEl>
                                          <p:spTgt spid="122888"/>
                                        </p:tgtEl>
                                      </p:cBhvr>
                                    </p:animEffect>
                                    <p:anim calcmode="lin" valueType="num">
                                      <p:cBhvr>
                                        <p:cTn id="20" dur="500" fill="hold"/>
                                        <p:tgtEl>
                                          <p:spTgt spid="122888"/>
                                        </p:tgtEl>
                                        <p:attrNameLst>
                                          <p:attrName>ppt_x</p:attrName>
                                        </p:attrNameLst>
                                      </p:cBhvr>
                                      <p:tavLst>
                                        <p:tav tm="0">
                                          <p:val>
                                            <p:strVal val="#ppt_x-.1"/>
                                          </p:val>
                                        </p:tav>
                                        <p:tav tm="100000">
                                          <p:val>
                                            <p:strVal val="#ppt_x"/>
                                          </p:val>
                                        </p:tav>
                                      </p:tavLst>
                                    </p:anim>
                                    <p:anim calcmode="lin" valueType="num">
                                      <p:cBhvr>
                                        <p:cTn id="21" dur="500" fill="hold"/>
                                        <p:tgtEl>
                                          <p:spTgt spid="122888"/>
                                        </p:tgtEl>
                                        <p:attrNameLst>
                                          <p:attrName>ppt_y</p:attrName>
                                        </p:attrNameLst>
                                      </p:cBhvr>
                                      <p:tavLst>
                                        <p:tav tm="0">
                                          <p:val>
                                            <p:strVal val="#ppt_y"/>
                                          </p:val>
                                        </p:tav>
                                        <p:tav tm="100000">
                                          <p:val>
                                            <p:strVal val="#ppt_y"/>
                                          </p:val>
                                        </p:tav>
                                      </p:tavLst>
                                    </p:anim>
                                  </p:childTnLst>
                                </p:cTn>
                              </p:par>
                            </p:childTnLst>
                          </p:cTn>
                        </p:par>
                        <p:par>
                          <p:cTn id="22" fill="hold" nodeType="afterGroup">
                            <p:stCondLst>
                              <p:cond delay="2700"/>
                            </p:stCondLst>
                            <p:childTnLst>
                              <p:par>
                                <p:cTn id="23" presetID="40" presetClass="entr" presetSubtype="0" fill="hold" grpId="0" nodeType="afterEffect">
                                  <p:stCondLst>
                                    <p:cond delay="0"/>
                                  </p:stCondLst>
                                  <p:iterate type="lt">
                                    <p:tmPct val="10000"/>
                                  </p:iterate>
                                  <p:childTnLst>
                                    <p:set>
                                      <p:cBhvr>
                                        <p:cTn id="24" dur="1" fill="hold">
                                          <p:stCondLst>
                                            <p:cond delay="0"/>
                                          </p:stCondLst>
                                        </p:cTn>
                                        <p:tgtEl>
                                          <p:spTgt spid="122889"/>
                                        </p:tgtEl>
                                        <p:attrNameLst>
                                          <p:attrName>style.visibility</p:attrName>
                                        </p:attrNameLst>
                                      </p:cBhvr>
                                      <p:to>
                                        <p:strVal val="visible"/>
                                      </p:to>
                                    </p:set>
                                    <p:animEffect transition="in" filter="fade">
                                      <p:cBhvr>
                                        <p:cTn id="25" dur="500"/>
                                        <p:tgtEl>
                                          <p:spTgt spid="122889"/>
                                        </p:tgtEl>
                                      </p:cBhvr>
                                    </p:animEffect>
                                    <p:anim calcmode="lin" valueType="num">
                                      <p:cBhvr>
                                        <p:cTn id="26" dur="500" fill="hold"/>
                                        <p:tgtEl>
                                          <p:spTgt spid="122889"/>
                                        </p:tgtEl>
                                        <p:attrNameLst>
                                          <p:attrName>ppt_x</p:attrName>
                                        </p:attrNameLst>
                                      </p:cBhvr>
                                      <p:tavLst>
                                        <p:tav tm="0">
                                          <p:val>
                                            <p:strVal val="#ppt_x-.1"/>
                                          </p:val>
                                        </p:tav>
                                        <p:tav tm="100000">
                                          <p:val>
                                            <p:strVal val="#ppt_x"/>
                                          </p:val>
                                        </p:tav>
                                      </p:tavLst>
                                    </p:anim>
                                    <p:anim calcmode="lin" valueType="num">
                                      <p:cBhvr>
                                        <p:cTn id="27" dur="500" fill="hold"/>
                                        <p:tgtEl>
                                          <p:spTgt spid="122889"/>
                                        </p:tgtEl>
                                        <p:attrNameLst>
                                          <p:attrName>ppt_y</p:attrName>
                                        </p:attrNameLst>
                                      </p:cBhvr>
                                      <p:tavLst>
                                        <p:tav tm="0">
                                          <p:val>
                                            <p:strVal val="#ppt_y"/>
                                          </p:val>
                                        </p:tav>
                                        <p:tav tm="100000">
                                          <p:val>
                                            <p:strVal val="#ppt_y"/>
                                          </p:val>
                                        </p:tav>
                                      </p:tavLst>
                                    </p:anim>
                                  </p:childTnLst>
                                </p:cTn>
                              </p:par>
                            </p:childTnLst>
                          </p:cTn>
                        </p:par>
                        <p:par>
                          <p:cTn id="28" fill="hold" nodeType="afterGroup">
                            <p:stCondLst>
                              <p:cond delay="3600"/>
                            </p:stCondLst>
                            <p:childTnLst>
                              <p:par>
                                <p:cTn id="29" presetID="40" presetClass="entr" presetSubtype="0" fill="hold" grpId="0" nodeType="afterEffect">
                                  <p:stCondLst>
                                    <p:cond delay="0"/>
                                  </p:stCondLst>
                                  <p:iterate type="lt">
                                    <p:tmPct val="10000"/>
                                  </p:iterate>
                                  <p:childTnLst>
                                    <p:set>
                                      <p:cBhvr>
                                        <p:cTn id="30" dur="1" fill="hold">
                                          <p:stCondLst>
                                            <p:cond delay="0"/>
                                          </p:stCondLst>
                                        </p:cTn>
                                        <p:tgtEl>
                                          <p:spTgt spid="122890"/>
                                        </p:tgtEl>
                                        <p:attrNameLst>
                                          <p:attrName>style.visibility</p:attrName>
                                        </p:attrNameLst>
                                      </p:cBhvr>
                                      <p:to>
                                        <p:strVal val="visible"/>
                                      </p:to>
                                    </p:set>
                                    <p:animEffect transition="in" filter="fade">
                                      <p:cBhvr>
                                        <p:cTn id="31" dur="500"/>
                                        <p:tgtEl>
                                          <p:spTgt spid="122890"/>
                                        </p:tgtEl>
                                      </p:cBhvr>
                                    </p:animEffect>
                                    <p:anim calcmode="lin" valueType="num">
                                      <p:cBhvr>
                                        <p:cTn id="32" dur="500" fill="hold"/>
                                        <p:tgtEl>
                                          <p:spTgt spid="122890"/>
                                        </p:tgtEl>
                                        <p:attrNameLst>
                                          <p:attrName>ppt_x</p:attrName>
                                        </p:attrNameLst>
                                      </p:cBhvr>
                                      <p:tavLst>
                                        <p:tav tm="0">
                                          <p:val>
                                            <p:strVal val="#ppt_x-.1"/>
                                          </p:val>
                                        </p:tav>
                                        <p:tav tm="100000">
                                          <p:val>
                                            <p:strVal val="#ppt_x"/>
                                          </p:val>
                                        </p:tav>
                                      </p:tavLst>
                                    </p:anim>
                                    <p:anim calcmode="lin" valueType="num">
                                      <p:cBhvr>
                                        <p:cTn id="33" dur="500" fill="hold"/>
                                        <p:tgtEl>
                                          <p:spTgt spid="122890"/>
                                        </p:tgtEl>
                                        <p:attrNameLst>
                                          <p:attrName>ppt_y</p:attrName>
                                        </p:attrNameLst>
                                      </p:cBhvr>
                                      <p:tavLst>
                                        <p:tav tm="0">
                                          <p:val>
                                            <p:strVal val="#ppt_y"/>
                                          </p:val>
                                        </p:tav>
                                        <p:tav tm="100000">
                                          <p:val>
                                            <p:strVal val="#ppt_y"/>
                                          </p:val>
                                        </p:tav>
                                      </p:tavLst>
                                    </p:anim>
                                  </p:childTnLst>
                                </p:cTn>
                              </p:par>
                            </p:childTnLst>
                          </p:cTn>
                        </p:par>
                        <p:par>
                          <p:cTn id="34" fill="hold" nodeType="afterGroup">
                            <p:stCondLst>
                              <p:cond delay="5000"/>
                            </p:stCondLst>
                            <p:childTnLst>
                              <p:par>
                                <p:cTn id="35" presetID="40" presetClass="entr" presetSubtype="0" fill="hold" grpId="0" nodeType="afterEffect">
                                  <p:stCondLst>
                                    <p:cond delay="0"/>
                                  </p:stCondLst>
                                  <p:iterate type="lt">
                                    <p:tmPct val="10000"/>
                                  </p:iterate>
                                  <p:childTnLst>
                                    <p:set>
                                      <p:cBhvr>
                                        <p:cTn id="36" dur="1" fill="hold">
                                          <p:stCondLst>
                                            <p:cond delay="0"/>
                                          </p:stCondLst>
                                        </p:cTn>
                                        <p:tgtEl>
                                          <p:spTgt spid="122891"/>
                                        </p:tgtEl>
                                        <p:attrNameLst>
                                          <p:attrName>style.visibility</p:attrName>
                                        </p:attrNameLst>
                                      </p:cBhvr>
                                      <p:to>
                                        <p:strVal val="visible"/>
                                      </p:to>
                                    </p:set>
                                    <p:animEffect transition="in" filter="fade">
                                      <p:cBhvr>
                                        <p:cTn id="37" dur="500"/>
                                        <p:tgtEl>
                                          <p:spTgt spid="122891"/>
                                        </p:tgtEl>
                                      </p:cBhvr>
                                    </p:animEffect>
                                    <p:anim calcmode="lin" valueType="num">
                                      <p:cBhvr>
                                        <p:cTn id="38" dur="500" fill="hold"/>
                                        <p:tgtEl>
                                          <p:spTgt spid="122891"/>
                                        </p:tgtEl>
                                        <p:attrNameLst>
                                          <p:attrName>ppt_x</p:attrName>
                                        </p:attrNameLst>
                                      </p:cBhvr>
                                      <p:tavLst>
                                        <p:tav tm="0">
                                          <p:val>
                                            <p:strVal val="#ppt_x-.1"/>
                                          </p:val>
                                        </p:tav>
                                        <p:tav tm="100000">
                                          <p:val>
                                            <p:strVal val="#ppt_x"/>
                                          </p:val>
                                        </p:tav>
                                      </p:tavLst>
                                    </p:anim>
                                    <p:anim calcmode="lin" valueType="num">
                                      <p:cBhvr>
                                        <p:cTn id="39" dur="500" fill="hold"/>
                                        <p:tgtEl>
                                          <p:spTgt spid="122891"/>
                                        </p:tgtEl>
                                        <p:attrNameLst>
                                          <p:attrName>ppt_y</p:attrName>
                                        </p:attrNameLst>
                                      </p:cBhvr>
                                      <p:tavLst>
                                        <p:tav tm="0">
                                          <p:val>
                                            <p:strVal val="#ppt_y"/>
                                          </p:val>
                                        </p:tav>
                                        <p:tav tm="100000">
                                          <p:val>
                                            <p:strVal val="#ppt_y"/>
                                          </p:val>
                                        </p:tav>
                                      </p:tavLst>
                                    </p:anim>
                                  </p:childTnLst>
                                </p:cTn>
                              </p:par>
                            </p:childTnLst>
                          </p:cTn>
                        </p:par>
                        <p:par>
                          <p:cTn id="40" fill="hold" nodeType="afterGroup">
                            <p:stCondLst>
                              <p:cond delay="6000"/>
                            </p:stCondLst>
                            <p:childTnLst>
                              <p:par>
                                <p:cTn id="41" presetID="3" presetClass="entr" presetSubtype="10" fill="hold" nodeType="afterEffect">
                                  <p:stCondLst>
                                    <p:cond delay="0"/>
                                  </p:stCondLst>
                                  <p:childTnLst>
                                    <p:set>
                                      <p:cBhvr>
                                        <p:cTn id="42" dur="1" fill="hold">
                                          <p:stCondLst>
                                            <p:cond delay="0"/>
                                          </p:stCondLst>
                                        </p:cTn>
                                        <p:tgtEl>
                                          <p:spTgt spid="122892"/>
                                        </p:tgtEl>
                                        <p:attrNameLst>
                                          <p:attrName>style.visibility</p:attrName>
                                        </p:attrNameLst>
                                      </p:cBhvr>
                                      <p:to>
                                        <p:strVal val="visible"/>
                                      </p:to>
                                    </p:set>
                                    <p:animEffect transition="in" filter="blinds(horizontal)">
                                      <p:cBhvr>
                                        <p:cTn id="43" dur="500"/>
                                        <p:tgtEl>
                                          <p:spTgt spid="122892"/>
                                        </p:tgtEl>
                                      </p:cBhvr>
                                    </p:animEffect>
                                  </p:childTnLst>
                                </p:cTn>
                              </p:par>
                            </p:childTnLst>
                          </p:cTn>
                        </p:par>
                        <p:par>
                          <p:cTn id="44" fill="hold" nodeType="afterGroup">
                            <p:stCondLst>
                              <p:cond delay="6500"/>
                            </p:stCondLst>
                            <p:childTnLst>
                              <p:par>
                                <p:cTn id="45" presetID="3" presetClass="entr" presetSubtype="10" fill="hold" nodeType="afterEffect">
                                  <p:stCondLst>
                                    <p:cond delay="0"/>
                                  </p:stCondLst>
                                  <p:childTnLst>
                                    <p:set>
                                      <p:cBhvr>
                                        <p:cTn id="46" dur="1" fill="hold">
                                          <p:stCondLst>
                                            <p:cond delay="0"/>
                                          </p:stCondLst>
                                        </p:cTn>
                                        <p:tgtEl>
                                          <p:spTgt spid="122893"/>
                                        </p:tgtEl>
                                        <p:attrNameLst>
                                          <p:attrName>style.visibility</p:attrName>
                                        </p:attrNameLst>
                                      </p:cBhvr>
                                      <p:to>
                                        <p:strVal val="visible"/>
                                      </p:to>
                                    </p:set>
                                    <p:animEffect transition="in" filter="blinds(horizontal)">
                                      <p:cBhvr>
                                        <p:cTn id="47" dur="500"/>
                                        <p:tgtEl>
                                          <p:spTgt spid="122893"/>
                                        </p:tgtEl>
                                      </p:cBhvr>
                                    </p:animEffect>
                                  </p:childTnLst>
                                </p:cTn>
                              </p:par>
                            </p:childTnLst>
                          </p:cTn>
                        </p:par>
                        <p:par>
                          <p:cTn id="48" fill="hold" nodeType="afterGroup">
                            <p:stCondLst>
                              <p:cond delay="7000"/>
                            </p:stCondLst>
                            <p:childTnLst>
                              <p:par>
                                <p:cTn id="49" presetID="3" presetClass="entr" presetSubtype="10" fill="hold" nodeType="afterEffect">
                                  <p:stCondLst>
                                    <p:cond delay="0"/>
                                  </p:stCondLst>
                                  <p:childTnLst>
                                    <p:set>
                                      <p:cBhvr>
                                        <p:cTn id="50" dur="1" fill="hold">
                                          <p:stCondLst>
                                            <p:cond delay="0"/>
                                          </p:stCondLst>
                                        </p:cTn>
                                        <p:tgtEl>
                                          <p:spTgt spid="122886"/>
                                        </p:tgtEl>
                                        <p:attrNameLst>
                                          <p:attrName>style.visibility</p:attrName>
                                        </p:attrNameLst>
                                      </p:cBhvr>
                                      <p:to>
                                        <p:strVal val="visible"/>
                                      </p:to>
                                    </p:set>
                                    <p:animEffect transition="in" filter="blinds(horizontal)">
                                      <p:cBhvr>
                                        <p:cTn id="51" dur="500"/>
                                        <p:tgtEl>
                                          <p:spTgt spid="122886"/>
                                        </p:tgtEl>
                                      </p:cBhvr>
                                    </p:animEffect>
                                  </p:childTnLst>
                                </p:cTn>
                              </p:par>
                            </p:childTnLst>
                          </p:cTn>
                        </p:par>
                        <p:par>
                          <p:cTn id="52" fill="hold" nodeType="afterGroup">
                            <p:stCondLst>
                              <p:cond delay="7500"/>
                            </p:stCondLst>
                            <p:childTnLst>
                              <p:par>
                                <p:cTn id="53" presetID="3" presetClass="entr" presetSubtype="10" fill="hold" nodeType="afterEffect">
                                  <p:stCondLst>
                                    <p:cond delay="0"/>
                                  </p:stCondLst>
                                  <p:childTnLst>
                                    <p:set>
                                      <p:cBhvr>
                                        <p:cTn id="54" dur="1" fill="hold">
                                          <p:stCondLst>
                                            <p:cond delay="0"/>
                                          </p:stCondLst>
                                        </p:cTn>
                                        <p:tgtEl>
                                          <p:spTgt spid="122885"/>
                                        </p:tgtEl>
                                        <p:attrNameLst>
                                          <p:attrName>style.visibility</p:attrName>
                                        </p:attrNameLst>
                                      </p:cBhvr>
                                      <p:to>
                                        <p:strVal val="visible"/>
                                      </p:to>
                                    </p:set>
                                    <p:animEffect transition="in" filter="blinds(horizontal)">
                                      <p:cBhvr>
                                        <p:cTn id="55" dur="500"/>
                                        <p:tgtEl>
                                          <p:spTgt spid="122885"/>
                                        </p:tgtEl>
                                      </p:cBhvr>
                                    </p:animEffect>
                                  </p:childTnLst>
                                </p:cTn>
                              </p:par>
                            </p:childTnLst>
                          </p:cTn>
                        </p:par>
                        <p:par>
                          <p:cTn id="56" fill="hold" nodeType="afterGroup">
                            <p:stCondLst>
                              <p:cond delay="8000"/>
                            </p:stCondLst>
                            <p:childTnLst>
                              <p:par>
                                <p:cTn id="57" presetID="3" presetClass="entr" presetSubtype="10" fill="hold" nodeType="afterEffect">
                                  <p:stCondLst>
                                    <p:cond delay="0"/>
                                  </p:stCondLst>
                                  <p:childTnLst>
                                    <p:set>
                                      <p:cBhvr>
                                        <p:cTn id="58" dur="1" fill="hold">
                                          <p:stCondLst>
                                            <p:cond delay="0"/>
                                          </p:stCondLst>
                                        </p:cTn>
                                        <p:tgtEl>
                                          <p:spTgt spid="122883"/>
                                        </p:tgtEl>
                                        <p:attrNameLst>
                                          <p:attrName>style.visibility</p:attrName>
                                        </p:attrNameLst>
                                      </p:cBhvr>
                                      <p:to>
                                        <p:strVal val="visible"/>
                                      </p:to>
                                    </p:set>
                                    <p:animEffect transition="in" filter="blinds(horizontal)">
                                      <p:cBhvr>
                                        <p:cTn id="59" dur="500"/>
                                        <p:tgtEl>
                                          <p:spTgt spid="122883"/>
                                        </p:tgtEl>
                                      </p:cBhvr>
                                    </p:animEffect>
                                  </p:childTnLst>
                                </p:cTn>
                              </p:par>
                            </p:childTnLst>
                          </p:cTn>
                        </p:par>
                        <p:par>
                          <p:cTn id="60" fill="hold" nodeType="afterGroup">
                            <p:stCondLst>
                              <p:cond delay="8500"/>
                            </p:stCondLst>
                            <p:childTnLst>
                              <p:par>
                                <p:cTn id="61" presetID="3" presetClass="entr" presetSubtype="10" fill="hold" nodeType="afterEffect">
                                  <p:stCondLst>
                                    <p:cond delay="0"/>
                                  </p:stCondLst>
                                  <p:childTnLst>
                                    <p:set>
                                      <p:cBhvr>
                                        <p:cTn id="62" dur="1" fill="hold">
                                          <p:stCondLst>
                                            <p:cond delay="0"/>
                                          </p:stCondLst>
                                        </p:cTn>
                                        <p:tgtEl>
                                          <p:spTgt spid="122884"/>
                                        </p:tgtEl>
                                        <p:attrNameLst>
                                          <p:attrName>style.visibility</p:attrName>
                                        </p:attrNameLst>
                                      </p:cBhvr>
                                      <p:to>
                                        <p:strVal val="visible"/>
                                      </p:to>
                                    </p:set>
                                    <p:animEffect transition="in" filter="blinds(horizontal)">
                                      <p:cBhvr>
                                        <p:cTn id="63" dur="500"/>
                                        <p:tgtEl>
                                          <p:spTgt spid="1228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2" grpId="0"/>
      <p:bldP spid="122887" grpId="0"/>
      <p:bldP spid="122888" grpId="0"/>
      <p:bldP spid="122889" grpId="0"/>
      <p:bldP spid="122890" grpId="0"/>
      <p:bldP spid="12289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ChangeArrowheads="1"/>
          </p:cNvSpPr>
          <p:nvPr/>
        </p:nvSpPr>
        <p:spPr bwMode="auto">
          <a:xfrm rot="10800000" flipV="1">
            <a:off x="900113" y="5956300"/>
            <a:ext cx="1108551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fr-FR" sz="2800" b="1">
                <a:solidFill>
                  <a:srgbClr val="9D9DBD"/>
                </a:solidFill>
                <a:effectLst>
                  <a:outerShdw blurRad="38100" dist="38100" dir="2700000" algn="tl">
                    <a:srgbClr val="FFFFFF"/>
                  </a:outerShdw>
                </a:effectLst>
              </a:rPr>
              <a:t>POUTRES TREILLIS DE HAUTEUR D’ETAGE </a:t>
            </a:r>
            <a:endParaRPr lang="en-US" sz="2800" b="1">
              <a:solidFill>
                <a:srgbClr val="9D9DBD"/>
              </a:solidFill>
              <a:effectLst>
                <a:outerShdw blurRad="38100" dist="38100" dir="2700000" algn="tl">
                  <a:srgbClr val="FFFFFF"/>
                </a:outerShdw>
              </a:effectLst>
            </a:endParaRPr>
          </a:p>
        </p:txBody>
      </p:sp>
      <p:sp>
        <p:nvSpPr>
          <p:cNvPr id="123907" name="Rectangle 3"/>
          <p:cNvSpPr>
            <a:spLocks noChangeArrowheads="1"/>
          </p:cNvSpPr>
          <p:nvPr/>
        </p:nvSpPr>
        <p:spPr bwMode="auto">
          <a:xfrm>
            <a:off x="2484438" y="395288"/>
            <a:ext cx="33147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endParaRPr lang="en-US" b="1">
              <a:solidFill>
                <a:srgbClr val="9D9DBD"/>
              </a:solidFill>
              <a:effectLst>
                <a:outerShdw blurRad="38100" dist="38100" dir="2700000" algn="tl">
                  <a:srgbClr val="FFFFFF"/>
                </a:outerShdw>
              </a:effectLst>
            </a:endParaRPr>
          </a:p>
        </p:txBody>
      </p:sp>
      <p:pic>
        <p:nvPicPr>
          <p:cNvPr id="123908" name="Picture 4" descr="jelbana2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2275" y="0"/>
            <a:ext cx="5218113" cy="588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23908"/>
                                        </p:tgtEl>
                                        <p:attrNameLst>
                                          <p:attrName>style.visibility</p:attrName>
                                        </p:attrNameLst>
                                      </p:cBhvr>
                                      <p:to>
                                        <p:strVal val="visible"/>
                                      </p:to>
                                    </p:set>
                                    <p:animEffect transition="in" filter="blinds(horizontal)">
                                      <p:cBhvr>
                                        <p:cTn id="7" dur="500"/>
                                        <p:tgtEl>
                                          <p:spTgt spid="12390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0" presetClass="entr" presetSubtype="0" fill="hold" grpId="0" nodeType="clickEffect">
                                  <p:stCondLst>
                                    <p:cond delay="0"/>
                                  </p:stCondLst>
                                  <p:iterate type="lt">
                                    <p:tmPct val="10000"/>
                                  </p:iterate>
                                  <p:childTnLst>
                                    <p:set>
                                      <p:cBhvr>
                                        <p:cTn id="11" dur="1" fill="hold">
                                          <p:stCondLst>
                                            <p:cond delay="0"/>
                                          </p:stCondLst>
                                        </p:cTn>
                                        <p:tgtEl>
                                          <p:spTgt spid="123906"/>
                                        </p:tgtEl>
                                        <p:attrNameLst>
                                          <p:attrName>style.visibility</p:attrName>
                                        </p:attrNameLst>
                                      </p:cBhvr>
                                      <p:to>
                                        <p:strVal val="visible"/>
                                      </p:to>
                                    </p:set>
                                    <p:animEffect transition="in" filter="fade">
                                      <p:cBhvr>
                                        <p:cTn id="12" dur="1000"/>
                                        <p:tgtEl>
                                          <p:spTgt spid="123906"/>
                                        </p:tgtEl>
                                      </p:cBhvr>
                                    </p:animEffect>
                                    <p:anim calcmode="lin" valueType="num">
                                      <p:cBhvr>
                                        <p:cTn id="13" dur="1000" fill="hold"/>
                                        <p:tgtEl>
                                          <p:spTgt spid="123906"/>
                                        </p:tgtEl>
                                        <p:attrNameLst>
                                          <p:attrName>ppt_x</p:attrName>
                                        </p:attrNameLst>
                                      </p:cBhvr>
                                      <p:tavLst>
                                        <p:tav tm="0">
                                          <p:val>
                                            <p:strVal val="#ppt_x-.1"/>
                                          </p:val>
                                        </p:tav>
                                        <p:tav tm="100000">
                                          <p:val>
                                            <p:strVal val="#ppt_x"/>
                                          </p:val>
                                        </p:tav>
                                      </p:tavLst>
                                    </p:anim>
                                    <p:anim calcmode="lin" valueType="num">
                                      <p:cBhvr>
                                        <p:cTn id="14" dur="1000" fill="hold"/>
                                        <p:tgtEl>
                                          <p:spTgt spid="12390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ChangeArrowheads="1"/>
          </p:cNvSpPr>
          <p:nvPr/>
        </p:nvSpPr>
        <p:spPr bwMode="auto">
          <a:xfrm>
            <a:off x="2484438" y="395288"/>
            <a:ext cx="33147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endParaRPr lang="en-US" b="1">
              <a:solidFill>
                <a:srgbClr val="9D9DBD"/>
              </a:solidFill>
              <a:effectLst>
                <a:outerShdw blurRad="38100" dist="38100" dir="2700000" algn="tl">
                  <a:srgbClr val="FFFFFF"/>
                </a:outerShdw>
              </a:effectLst>
            </a:endParaRPr>
          </a:p>
        </p:txBody>
      </p:sp>
      <p:pic>
        <p:nvPicPr>
          <p:cNvPr id="124931" name="Picture 3" descr="jelbana3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4438" y="0"/>
            <a:ext cx="40417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4932" name="Rectangle 4"/>
          <p:cNvSpPr>
            <a:spLocks noChangeArrowheads="1"/>
          </p:cNvSpPr>
          <p:nvPr/>
        </p:nvSpPr>
        <p:spPr bwMode="auto">
          <a:xfrm>
            <a:off x="827088" y="762000"/>
            <a:ext cx="2093912"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fr-FR" b="1">
                <a:solidFill>
                  <a:srgbClr val="9D9DBD"/>
                </a:solidFill>
                <a:effectLst>
                  <a:outerShdw blurRad="38100" dist="38100" dir="2700000" algn="tl">
                    <a:srgbClr val="FFFFFF"/>
                  </a:outerShdw>
                </a:effectLst>
              </a:rPr>
              <a:t>PANNEAU VIERENDEEL DANS UNE POUTR A TREILLIS</a:t>
            </a:r>
            <a:endParaRPr lang="en-US" b="1">
              <a:solidFill>
                <a:srgbClr val="9D9DBD"/>
              </a:solidFill>
              <a:effectLst>
                <a:outerShdw blurRad="38100" dist="38100" dir="2700000" algn="tl">
                  <a:srgbClr val="FFFFFF"/>
                </a:outerShdw>
              </a:effectLst>
            </a:endParaRPr>
          </a:p>
        </p:txBody>
      </p:sp>
      <p:sp>
        <p:nvSpPr>
          <p:cNvPr id="124933" name="Rectangle 5"/>
          <p:cNvSpPr>
            <a:spLocks noChangeArrowheads="1"/>
          </p:cNvSpPr>
          <p:nvPr/>
        </p:nvSpPr>
        <p:spPr bwMode="auto">
          <a:xfrm>
            <a:off x="573088" y="4908550"/>
            <a:ext cx="19113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fr-FR" b="1">
                <a:solidFill>
                  <a:srgbClr val="9D9DBD"/>
                </a:solidFill>
                <a:effectLst>
                  <a:outerShdw blurRad="38100" dist="38100" dir="2700000" algn="tl">
                    <a:srgbClr val="FFFFFF"/>
                  </a:outerShdw>
                </a:effectLst>
              </a:rPr>
              <a:t>POUTRE SEMI </a:t>
            </a:r>
          </a:p>
          <a:p>
            <a:pPr>
              <a:defRPr/>
            </a:pPr>
            <a:r>
              <a:rPr lang="fr-FR" b="1">
                <a:solidFill>
                  <a:srgbClr val="9D9DBD"/>
                </a:solidFill>
                <a:effectLst>
                  <a:outerShdw blurRad="38100" dist="38100" dir="2700000" algn="tl">
                    <a:srgbClr val="FFFFFF"/>
                  </a:outerShdw>
                </a:effectLst>
              </a:rPr>
              <a:t>TRIANGULAIRE</a:t>
            </a:r>
            <a:endParaRPr lang="en-US" b="1">
              <a:solidFill>
                <a:srgbClr val="9D9DBD"/>
              </a:solidFill>
              <a:effectLst>
                <a:outerShdw blurRad="38100" dist="38100" dir="2700000" algn="tl">
                  <a:srgbClr val="FFFFFF"/>
                </a:outerShdw>
              </a:effectLst>
            </a:endParaRPr>
          </a:p>
        </p:txBody>
      </p:sp>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24931"/>
                                        </p:tgtEl>
                                        <p:attrNameLst>
                                          <p:attrName>style.visibility</p:attrName>
                                        </p:attrNameLst>
                                      </p:cBhvr>
                                      <p:to>
                                        <p:strVal val="visible"/>
                                      </p:to>
                                    </p:set>
                                    <p:animEffect transition="in" filter="blinds(horizontal)">
                                      <p:cBhvr>
                                        <p:cTn id="7" dur="500"/>
                                        <p:tgtEl>
                                          <p:spTgt spid="12493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0" presetClass="entr" presetSubtype="0" fill="hold" grpId="0" nodeType="clickEffect">
                                  <p:stCondLst>
                                    <p:cond delay="0"/>
                                  </p:stCondLst>
                                  <p:iterate type="lt">
                                    <p:tmPct val="10000"/>
                                  </p:iterate>
                                  <p:childTnLst>
                                    <p:set>
                                      <p:cBhvr>
                                        <p:cTn id="11" dur="1" fill="hold">
                                          <p:stCondLst>
                                            <p:cond delay="0"/>
                                          </p:stCondLst>
                                        </p:cTn>
                                        <p:tgtEl>
                                          <p:spTgt spid="124932"/>
                                        </p:tgtEl>
                                        <p:attrNameLst>
                                          <p:attrName>style.visibility</p:attrName>
                                        </p:attrNameLst>
                                      </p:cBhvr>
                                      <p:to>
                                        <p:strVal val="visible"/>
                                      </p:to>
                                    </p:set>
                                    <p:animEffect transition="in" filter="fade">
                                      <p:cBhvr>
                                        <p:cTn id="12" dur="1000"/>
                                        <p:tgtEl>
                                          <p:spTgt spid="124932"/>
                                        </p:tgtEl>
                                      </p:cBhvr>
                                    </p:animEffect>
                                    <p:anim calcmode="lin" valueType="num">
                                      <p:cBhvr>
                                        <p:cTn id="13" dur="1000" fill="hold"/>
                                        <p:tgtEl>
                                          <p:spTgt spid="124932"/>
                                        </p:tgtEl>
                                        <p:attrNameLst>
                                          <p:attrName>ppt_x</p:attrName>
                                        </p:attrNameLst>
                                      </p:cBhvr>
                                      <p:tavLst>
                                        <p:tav tm="0">
                                          <p:val>
                                            <p:strVal val="#ppt_x-.1"/>
                                          </p:val>
                                        </p:tav>
                                        <p:tav tm="100000">
                                          <p:val>
                                            <p:strVal val="#ppt_x"/>
                                          </p:val>
                                        </p:tav>
                                      </p:tavLst>
                                    </p:anim>
                                    <p:anim calcmode="lin" valueType="num">
                                      <p:cBhvr>
                                        <p:cTn id="14" dur="1000" fill="hold"/>
                                        <p:tgtEl>
                                          <p:spTgt spid="124932"/>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0" presetClass="entr" presetSubtype="0" fill="hold" grpId="0" nodeType="clickEffect">
                                  <p:stCondLst>
                                    <p:cond delay="0"/>
                                  </p:stCondLst>
                                  <p:iterate type="lt">
                                    <p:tmPct val="10000"/>
                                  </p:iterate>
                                  <p:childTnLst>
                                    <p:set>
                                      <p:cBhvr>
                                        <p:cTn id="18" dur="1" fill="hold">
                                          <p:stCondLst>
                                            <p:cond delay="0"/>
                                          </p:stCondLst>
                                        </p:cTn>
                                        <p:tgtEl>
                                          <p:spTgt spid="124933"/>
                                        </p:tgtEl>
                                        <p:attrNameLst>
                                          <p:attrName>style.visibility</p:attrName>
                                        </p:attrNameLst>
                                      </p:cBhvr>
                                      <p:to>
                                        <p:strVal val="visible"/>
                                      </p:to>
                                    </p:set>
                                    <p:animEffect transition="in" filter="fade">
                                      <p:cBhvr>
                                        <p:cTn id="19" dur="1000"/>
                                        <p:tgtEl>
                                          <p:spTgt spid="124933"/>
                                        </p:tgtEl>
                                      </p:cBhvr>
                                    </p:animEffect>
                                    <p:anim calcmode="lin" valueType="num">
                                      <p:cBhvr>
                                        <p:cTn id="20" dur="1000" fill="hold"/>
                                        <p:tgtEl>
                                          <p:spTgt spid="124933"/>
                                        </p:tgtEl>
                                        <p:attrNameLst>
                                          <p:attrName>ppt_x</p:attrName>
                                        </p:attrNameLst>
                                      </p:cBhvr>
                                      <p:tavLst>
                                        <p:tav tm="0">
                                          <p:val>
                                            <p:strVal val="#ppt_x-.1"/>
                                          </p:val>
                                        </p:tav>
                                        <p:tav tm="100000">
                                          <p:val>
                                            <p:strVal val="#ppt_x"/>
                                          </p:val>
                                        </p:tav>
                                      </p:tavLst>
                                    </p:anim>
                                    <p:anim calcmode="lin" valueType="num">
                                      <p:cBhvr>
                                        <p:cTn id="21" dur="1000" fill="hold"/>
                                        <p:tgtEl>
                                          <p:spTgt spid="12493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2" grpId="0"/>
      <p:bldP spid="12493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ChangeArrowheads="1"/>
          </p:cNvSpPr>
          <p:nvPr/>
        </p:nvSpPr>
        <p:spPr bwMode="auto">
          <a:xfrm>
            <a:off x="2484438" y="395288"/>
            <a:ext cx="33147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endParaRPr lang="en-US" b="1">
              <a:solidFill>
                <a:srgbClr val="9D9DBD"/>
              </a:solidFill>
              <a:effectLst>
                <a:outerShdw blurRad="38100" dist="38100" dir="2700000" algn="tl">
                  <a:srgbClr val="FFFFFF"/>
                </a:outerShdw>
              </a:effectLst>
            </a:endParaRPr>
          </a:p>
        </p:txBody>
      </p:sp>
      <p:sp>
        <p:nvSpPr>
          <p:cNvPr id="125955" name="Rectangle 3"/>
          <p:cNvSpPr>
            <a:spLocks noChangeArrowheads="1"/>
          </p:cNvSpPr>
          <p:nvPr/>
        </p:nvSpPr>
        <p:spPr bwMode="auto">
          <a:xfrm>
            <a:off x="5580063" y="5484813"/>
            <a:ext cx="3024187"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fr-FR" sz="2800" b="1">
                <a:solidFill>
                  <a:srgbClr val="9D9DBD"/>
                </a:solidFill>
                <a:effectLst>
                  <a:outerShdw blurRad="38100" dist="38100" dir="2700000" algn="tl">
                    <a:srgbClr val="FFFFFF"/>
                  </a:outerShdw>
                </a:effectLst>
              </a:rPr>
              <a:t>CONSOLES TRIANGULEES</a:t>
            </a:r>
            <a:endParaRPr lang="en-US" sz="2800" b="1">
              <a:solidFill>
                <a:srgbClr val="9D9DBD"/>
              </a:solidFill>
              <a:effectLst>
                <a:outerShdw blurRad="38100" dist="38100" dir="2700000" algn="tl">
                  <a:srgbClr val="FFFFFF"/>
                </a:outerShdw>
              </a:effectLst>
            </a:endParaRPr>
          </a:p>
        </p:txBody>
      </p:sp>
      <p:pic>
        <p:nvPicPr>
          <p:cNvPr id="125956" name="Picture 4" descr="jelbana3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650" y="0"/>
            <a:ext cx="411003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5957" name="Rectangle 5"/>
          <p:cNvSpPr>
            <a:spLocks noChangeArrowheads="1"/>
          </p:cNvSpPr>
          <p:nvPr/>
        </p:nvSpPr>
        <p:spPr bwMode="auto">
          <a:xfrm>
            <a:off x="2916238" y="3789363"/>
            <a:ext cx="144621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fr-FR">
                <a:solidFill>
                  <a:schemeClr val="accent1"/>
                </a:solidFill>
                <a:effectLst/>
              </a:rPr>
              <a:t>BRACON </a:t>
            </a:r>
            <a:endParaRPr lang="en-US">
              <a:solidFill>
                <a:schemeClr val="accent1"/>
              </a:solidFill>
              <a:effectLst/>
            </a:endParaRPr>
          </a:p>
        </p:txBody>
      </p:sp>
      <p:sp>
        <p:nvSpPr>
          <p:cNvPr id="125958" name="Rectangle 6"/>
          <p:cNvSpPr>
            <a:spLocks noChangeArrowheads="1"/>
          </p:cNvSpPr>
          <p:nvPr/>
        </p:nvSpPr>
        <p:spPr bwMode="auto">
          <a:xfrm>
            <a:off x="2916238" y="4941888"/>
            <a:ext cx="1009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solidFill>
                  <a:schemeClr val="accent1"/>
                </a:solidFill>
                <a:effectLst/>
              </a:rPr>
              <a:t>TIRANT</a:t>
            </a:r>
            <a:endParaRPr lang="en-US">
              <a:solidFill>
                <a:schemeClr val="accent1"/>
              </a:solidFill>
              <a:effectLst/>
            </a:endParaRPr>
          </a:p>
        </p:txBody>
      </p:sp>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25956"/>
                                        </p:tgtEl>
                                        <p:attrNameLst>
                                          <p:attrName>style.visibility</p:attrName>
                                        </p:attrNameLst>
                                      </p:cBhvr>
                                      <p:to>
                                        <p:strVal val="visible"/>
                                      </p:to>
                                    </p:set>
                                    <p:animEffect transition="in" filter="blinds(horizontal)">
                                      <p:cBhvr>
                                        <p:cTn id="7" dur="500"/>
                                        <p:tgtEl>
                                          <p:spTgt spid="12595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0" presetClass="entr" presetSubtype="0" fill="hold" grpId="0" nodeType="clickEffect">
                                  <p:stCondLst>
                                    <p:cond delay="0"/>
                                  </p:stCondLst>
                                  <p:iterate type="lt">
                                    <p:tmPct val="10000"/>
                                  </p:iterate>
                                  <p:childTnLst>
                                    <p:set>
                                      <p:cBhvr>
                                        <p:cTn id="11" dur="1" fill="hold">
                                          <p:stCondLst>
                                            <p:cond delay="0"/>
                                          </p:stCondLst>
                                        </p:cTn>
                                        <p:tgtEl>
                                          <p:spTgt spid="125955"/>
                                        </p:tgtEl>
                                        <p:attrNameLst>
                                          <p:attrName>style.visibility</p:attrName>
                                        </p:attrNameLst>
                                      </p:cBhvr>
                                      <p:to>
                                        <p:strVal val="visible"/>
                                      </p:to>
                                    </p:set>
                                    <p:animEffect transition="in" filter="fade">
                                      <p:cBhvr>
                                        <p:cTn id="12" dur="1000"/>
                                        <p:tgtEl>
                                          <p:spTgt spid="125955"/>
                                        </p:tgtEl>
                                      </p:cBhvr>
                                    </p:animEffect>
                                    <p:anim calcmode="lin" valueType="num">
                                      <p:cBhvr>
                                        <p:cTn id="13" dur="1000" fill="hold"/>
                                        <p:tgtEl>
                                          <p:spTgt spid="125955"/>
                                        </p:tgtEl>
                                        <p:attrNameLst>
                                          <p:attrName>ppt_x</p:attrName>
                                        </p:attrNameLst>
                                      </p:cBhvr>
                                      <p:tavLst>
                                        <p:tav tm="0">
                                          <p:val>
                                            <p:strVal val="#ppt_x-.1"/>
                                          </p:val>
                                        </p:tav>
                                        <p:tav tm="100000">
                                          <p:val>
                                            <p:strVal val="#ppt_x"/>
                                          </p:val>
                                        </p:tav>
                                      </p:tavLst>
                                    </p:anim>
                                    <p:anim calcmode="lin" valueType="num">
                                      <p:cBhvr>
                                        <p:cTn id="14" dur="1000" fill="hold"/>
                                        <p:tgtEl>
                                          <p:spTgt spid="125955"/>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0" presetClass="entr" presetSubtype="0" fill="hold" grpId="0" nodeType="clickEffect">
                                  <p:stCondLst>
                                    <p:cond delay="0"/>
                                  </p:stCondLst>
                                  <p:iterate type="lt">
                                    <p:tmPct val="10000"/>
                                  </p:iterate>
                                  <p:childTnLst>
                                    <p:set>
                                      <p:cBhvr>
                                        <p:cTn id="18" dur="1" fill="hold">
                                          <p:stCondLst>
                                            <p:cond delay="0"/>
                                          </p:stCondLst>
                                        </p:cTn>
                                        <p:tgtEl>
                                          <p:spTgt spid="125957"/>
                                        </p:tgtEl>
                                        <p:attrNameLst>
                                          <p:attrName>style.visibility</p:attrName>
                                        </p:attrNameLst>
                                      </p:cBhvr>
                                      <p:to>
                                        <p:strVal val="visible"/>
                                      </p:to>
                                    </p:set>
                                    <p:animEffect transition="in" filter="fade">
                                      <p:cBhvr>
                                        <p:cTn id="19" dur="1000"/>
                                        <p:tgtEl>
                                          <p:spTgt spid="125957"/>
                                        </p:tgtEl>
                                      </p:cBhvr>
                                    </p:animEffect>
                                    <p:anim calcmode="lin" valueType="num">
                                      <p:cBhvr>
                                        <p:cTn id="20" dur="1000" fill="hold"/>
                                        <p:tgtEl>
                                          <p:spTgt spid="125957"/>
                                        </p:tgtEl>
                                        <p:attrNameLst>
                                          <p:attrName>ppt_x</p:attrName>
                                        </p:attrNameLst>
                                      </p:cBhvr>
                                      <p:tavLst>
                                        <p:tav tm="0">
                                          <p:val>
                                            <p:strVal val="#ppt_x-.1"/>
                                          </p:val>
                                        </p:tav>
                                        <p:tav tm="100000">
                                          <p:val>
                                            <p:strVal val="#ppt_x"/>
                                          </p:val>
                                        </p:tav>
                                      </p:tavLst>
                                    </p:anim>
                                    <p:anim calcmode="lin" valueType="num">
                                      <p:cBhvr>
                                        <p:cTn id="21" dur="1000" fill="hold"/>
                                        <p:tgtEl>
                                          <p:spTgt spid="125957"/>
                                        </p:tgtEl>
                                        <p:attrNameLst>
                                          <p:attrName>ppt_y</p:attrName>
                                        </p:attrNameLst>
                                      </p:cBhvr>
                                      <p:tavLst>
                                        <p:tav tm="0">
                                          <p:val>
                                            <p:strVal val="#ppt_y"/>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40" presetClass="entr" presetSubtype="0" fill="hold" grpId="0" nodeType="clickEffect">
                                  <p:stCondLst>
                                    <p:cond delay="0"/>
                                  </p:stCondLst>
                                  <p:iterate type="lt">
                                    <p:tmPct val="10000"/>
                                  </p:iterate>
                                  <p:childTnLst>
                                    <p:set>
                                      <p:cBhvr>
                                        <p:cTn id="25" dur="1" fill="hold">
                                          <p:stCondLst>
                                            <p:cond delay="0"/>
                                          </p:stCondLst>
                                        </p:cTn>
                                        <p:tgtEl>
                                          <p:spTgt spid="125958"/>
                                        </p:tgtEl>
                                        <p:attrNameLst>
                                          <p:attrName>style.visibility</p:attrName>
                                        </p:attrNameLst>
                                      </p:cBhvr>
                                      <p:to>
                                        <p:strVal val="visible"/>
                                      </p:to>
                                    </p:set>
                                    <p:animEffect transition="in" filter="fade">
                                      <p:cBhvr>
                                        <p:cTn id="26" dur="1000"/>
                                        <p:tgtEl>
                                          <p:spTgt spid="125958"/>
                                        </p:tgtEl>
                                      </p:cBhvr>
                                    </p:animEffect>
                                    <p:anim calcmode="lin" valueType="num">
                                      <p:cBhvr>
                                        <p:cTn id="27" dur="1000" fill="hold"/>
                                        <p:tgtEl>
                                          <p:spTgt spid="125958"/>
                                        </p:tgtEl>
                                        <p:attrNameLst>
                                          <p:attrName>ppt_x</p:attrName>
                                        </p:attrNameLst>
                                      </p:cBhvr>
                                      <p:tavLst>
                                        <p:tav tm="0">
                                          <p:val>
                                            <p:strVal val="#ppt_x-.1"/>
                                          </p:val>
                                        </p:tav>
                                        <p:tav tm="100000">
                                          <p:val>
                                            <p:strVal val="#ppt_x"/>
                                          </p:val>
                                        </p:tav>
                                      </p:tavLst>
                                    </p:anim>
                                    <p:anim calcmode="lin" valueType="num">
                                      <p:cBhvr>
                                        <p:cTn id="28" dur="1000" fill="hold"/>
                                        <p:tgtEl>
                                          <p:spTgt spid="12595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55" grpId="0"/>
      <p:bldP spid="125957" grpId="0"/>
      <p:bldP spid="12595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ChangeArrowheads="1"/>
          </p:cNvSpPr>
          <p:nvPr/>
        </p:nvSpPr>
        <p:spPr bwMode="auto">
          <a:xfrm>
            <a:off x="2484438" y="395288"/>
            <a:ext cx="33147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endParaRPr lang="en-US" b="1">
              <a:solidFill>
                <a:srgbClr val="9D9DBD"/>
              </a:solidFill>
              <a:effectLst>
                <a:outerShdw blurRad="38100" dist="38100" dir="2700000" algn="tl">
                  <a:srgbClr val="FFFFFF"/>
                </a:outerShdw>
              </a:effectLst>
            </a:endParaRPr>
          </a:p>
        </p:txBody>
      </p:sp>
      <p:sp>
        <p:nvSpPr>
          <p:cNvPr id="126979" name="Rectangle 3"/>
          <p:cNvSpPr>
            <a:spLocks noChangeArrowheads="1"/>
          </p:cNvSpPr>
          <p:nvPr/>
        </p:nvSpPr>
        <p:spPr bwMode="auto">
          <a:xfrm>
            <a:off x="6119813" y="2276475"/>
            <a:ext cx="3024187"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fr-FR" sz="3200" b="1">
                <a:solidFill>
                  <a:srgbClr val="9D9DBD"/>
                </a:solidFill>
                <a:effectLst>
                  <a:outerShdw blurRad="38100" dist="38100" dir="2700000" algn="tl">
                    <a:srgbClr val="FFFFFF"/>
                  </a:outerShdw>
                </a:effectLst>
              </a:rPr>
              <a:t>CHARPENTE METALLIQUE</a:t>
            </a:r>
            <a:endParaRPr lang="en-US" sz="3200" b="1">
              <a:solidFill>
                <a:srgbClr val="9D9DBD"/>
              </a:solidFill>
              <a:effectLst>
                <a:outerShdw blurRad="38100" dist="38100" dir="2700000" algn="tl">
                  <a:srgbClr val="FFFFFF"/>
                </a:outerShdw>
              </a:effectLst>
            </a:endParaRPr>
          </a:p>
        </p:txBody>
      </p:sp>
      <p:pic>
        <p:nvPicPr>
          <p:cNvPr id="126983"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44463"/>
            <a:ext cx="6083300" cy="6713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26983"/>
                                        </p:tgtEl>
                                        <p:attrNameLst>
                                          <p:attrName>style.visibility</p:attrName>
                                        </p:attrNameLst>
                                      </p:cBhvr>
                                      <p:to>
                                        <p:strVal val="visible"/>
                                      </p:to>
                                    </p:set>
                                    <p:animEffect transition="in" filter="blinds(horizontal)">
                                      <p:cBhvr>
                                        <p:cTn id="7" dur="500"/>
                                        <p:tgtEl>
                                          <p:spTgt spid="12698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0" presetClass="entr" presetSubtype="0" fill="hold" grpId="0" nodeType="clickEffect">
                                  <p:stCondLst>
                                    <p:cond delay="0"/>
                                  </p:stCondLst>
                                  <p:iterate type="lt">
                                    <p:tmPct val="10000"/>
                                  </p:iterate>
                                  <p:childTnLst>
                                    <p:set>
                                      <p:cBhvr>
                                        <p:cTn id="11" dur="1" fill="hold">
                                          <p:stCondLst>
                                            <p:cond delay="0"/>
                                          </p:stCondLst>
                                        </p:cTn>
                                        <p:tgtEl>
                                          <p:spTgt spid="126979"/>
                                        </p:tgtEl>
                                        <p:attrNameLst>
                                          <p:attrName>style.visibility</p:attrName>
                                        </p:attrNameLst>
                                      </p:cBhvr>
                                      <p:to>
                                        <p:strVal val="visible"/>
                                      </p:to>
                                    </p:set>
                                    <p:animEffect transition="in" filter="fade">
                                      <p:cBhvr>
                                        <p:cTn id="12" dur="1000"/>
                                        <p:tgtEl>
                                          <p:spTgt spid="126979"/>
                                        </p:tgtEl>
                                      </p:cBhvr>
                                    </p:animEffect>
                                    <p:anim calcmode="lin" valueType="num">
                                      <p:cBhvr>
                                        <p:cTn id="13" dur="1000" fill="hold"/>
                                        <p:tgtEl>
                                          <p:spTgt spid="126979"/>
                                        </p:tgtEl>
                                        <p:attrNameLst>
                                          <p:attrName>ppt_x</p:attrName>
                                        </p:attrNameLst>
                                      </p:cBhvr>
                                      <p:tavLst>
                                        <p:tav tm="0">
                                          <p:val>
                                            <p:strVal val="#ppt_x-.1"/>
                                          </p:val>
                                        </p:tav>
                                        <p:tav tm="100000">
                                          <p:val>
                                            <p:strVal val="#ppt_x"/>
                                          </p:val>
                                        </p:tav>
                                      </p:tavLst>
                                    </p:anim>
                                    <p:anim calcmode="lin" valueType="num">
                                      <p:cBhvr>
                                        <p:cTn id="14" dur="1000" fill="hold"/>
                                        <p:tgtEl>
                                          <p:spTgt spid="12697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7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1" name="Text Box 9"/>
          <p:cNvSpPr txBox="1">
            <a:spLocks noChangeArrowheads="1"/>
          </p:cNvSpPr>
          <p:nvPr/>
        </p:nvSpPr>
        <p:spPr bwMode="auto">
          <a:xfrm>
            <a:off x="34925" y="2276475"/>
            <a:ext cx="28082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2000" b="1">
                <a:solidFill>
                  <a:srgbClr val="9D9DBD"/>
                </a:solidFill>
                <a:effectLst>
                  <a:outerShdw blurRad="38100" dist="38100" dir="2700000" algn="tl">
                    <a:srgbClr val="FFFFFF"/>
                  </a:outerShdw>
                </a:effectLst>
              </a:rPr>
              <a:t>POUTRE EN I</a:t>
            </a:r>
          </a:p>
        </p:txBody>
      </p:sp>
      <p:pic>
        <p:nvPicPr>
          <p:cNvPr id="3085" name="Picture 13" descr="poutrelles_alveolair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35375" y="3213100"/>
            <a:ext cx="1800225"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1" name="Picture 19" descr="poutrelles_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188" y="3213100"/>
            <a:ext cx="1800225"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2" name="Picture 20" descr="poutrelles_mixt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88125" y="3213100"/>
            <a:ext cx="1800225"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3" name="Picture 21" descr="poutrelles_u"/>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88125" y="333375"/>
            <a:ext cx="1800225"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96" name="Text Box 24"/>
          <p:cNvSpPr txBox="1">
            <a:spLocks noChangeArrowheads="1"/>
          </p:cNvSpPr>
          <p:nvPr/>
        </p:nvSpPr>
        <p:spPr bwMode="auto">
          <a:xfrm>
            <a:off x="3059113" y="2276475"/>
            <a:ext cx="28082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2000" b="1">
                <a:solidFill>
                  <a:srgbClr val="9D9DBD"/>
                </a:solidFill>
                <a:effectLst>
                  <a:outerShdw blurRad="38100" dist="38100" dir="2700000" algn="tl">
                    <a:srgbClr val="FFFFFF"/>
                  </a:outerShdw>
                </a:effectLst>
              </a:rPr>
              <a:t>POUTRE EN H</a:t>
            </a:r>
          </a:p>
        </p:txBody>
      </p:sp>
      <p:sp>
        <p:nvSpPr>
          <p:cNvPr id="3098" name="Text Box 26"/>
          <p:cNvSpPr txBox="1">
            <a:spLocks noChangeArrowheads="1"/>
          </p:cNvSpPr>
          <p:nvPr/>
        </p:nvSpPr>
        <p:spPr bwMode="auto">
          <a:xfrm>
            <a:off x="6011863" y="2276475"/>
            <a:ext cx="28082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2000" b="1">
                <a:solidFill>
                  <a:srgbClr val="9D9DBD"/>
                </a:solidFill>
                <a:effectLst>
                  <a:outerShdw blurRad="38100" dist="38100" dir="2700000" algn="tl">
                    <a:srgbClr val="FFFFFF"/>
                  </a:outerShdw>
                </a:effectLst>
              </a:rPr>
              <a:t>POUTRE EN U</a:t>
            </a:r>
          </a:p>
        </p:txBody>
      </p:sp>
      <p:sp>
        <p:nvSpPr>
          <p:cNvPr id="3099" name="Text Box 27"/>
          <p:cNvSpPr txBox="1">
            <a:spLocks noChangeArrowheads="1"/>
          </p:cNvSpPr>
          <p:nvPr/>
        </p:nvSpPr>
        <p:spPr bwMode="auto">
          <a:xfrm>
            <a:off x="179388" y="5553075"/>
            <a:ext cx="28082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2000" b="1">
                <a:solidFill>
                  <a:srgbClr val="9D9DBD"/>
                </a:solidFill>
                <a:effectLst>
                  <a:outerShdw blurRad="38100" dist="38100" dir="2700000" algn="tl">
                    <a:srgbClr val="FFFFFF"/>
                  </a:outerShdw>
                </a:effectLst>
              </a:rPr>
              <a:t>POUTRE EN L</a:t>
            </a:r>
          </a:p>
        </p:txBody>
      </p:sp>
      <p:sp>
        <p:nvSpPr>
          <p:cNvPr id="3100" name="Text Box 28"/>
          <p:cNvSpPr txBox="1">
            <a:spLocks noChangeArrowheads="1"/>
          </p:cNvSpPr>
          <p:nvPr/>
        </p:nvSpPr>
        <p:spPr bwMode="auto">
          <a:xfrm>
            <a:off x="2987675" y="5553075"/>
            <a:ext cx="280828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2000" b="1">
                <a:solidFill>
                  <a:srgbClr val="9D9DBD"/>
                </a:solidFill>
                <a:effectLst>
                  <a:outerShdw blurRad="38100" dist="38100" dir="2700000" algn="tl">
                    <a:srgbClr val="FFFFFF"/>
                  </a:outerShdw>
                </a:effectLst>
              </a:rPr>
              <a:t>POUTRE </a:t>
            </a:r>
            <a:r>
              <a:rPr lang="fr-FR" sz="2000" b="1">
                <a:solidFill>
                  <a:srgbClr val="9D9DBD"/>
                </a:solidFill>
                <a:effectLst>
                  <a:outerShdw blurRad="38100" dist="38100" dir="2700000" algn="tl">
                    <a:srgbClr val="FFFFFF"/>
                  </a:outerShdw>
                </a:effectLst>
              </a:rPr>
              <a:t>A</a:t>
            </a:r>
            <a:r>
              <a:rPr lang="en-US" sz="2000" b="1">
                <a:solidFill>
                  <a:srgbClr val="9D9DBD"/>
                </a:solidFill>
                <a:effectLst>
                  <a:outerShdw blurRad="38100" dist="38100" dir="2700000" algn="tl">
                    <a:srgbClr val="FFFFFF"/>
                  </a:outerShdw>
                </a:effectLst>
              </a:rPr>
              <a:t>LVEOL</a:t>
            </a:r>
            <a:r>
              <a:rPr lang="fr-FR" sz="2000" b="1">
                <a:solidFill>
                  <a:srgbClr val="9D9DBD"/>
                </a:solidFill>
                <a:effectLst>
                  <a:outerShdw blurRad="38100" dist="38100" dir="2700000" algn="tl">
                    <a:srgbClr val="FFFFFF"/>
                  </a:outerShdw>
                </a:effectLst>
              </a:rPr>
              <a:t>A</a:t>
            </a:r>
            <a:r>
              <a:rPr lang="en-US" sz="2000" b="1">
                <a:solidFill>
                  <a:srgbClr val="9D9DBD"/>
                </a:solidFill>
                <a:effectLst>
                  <a:outerShdw blurRad="38100" dist="38100" dir="2700000" algn="tl">
                    <a:srgbClr val="FFFFFF"/>
                  </a:outerShdw>
                </a:effectLst>
              </a:rPr>
              <a:t>IRE</a:t>
            </a:r>
          </a:p>
        </p:txBody>
      </p:sp>
      <p:sp>
        <p:nvSpPr>
          <p:cNvPr id="3101" name="Text Box 29"/>
          <p:cNvSpPr txBox="1">
            <a:spLocks noChangeArrowheads="1"/>
          </p:cNvSpPr>
          <p:nvPr/>
        </p:nvSpPr>
        <p:spPr bwMode="auto">
          <a:xfrm>
            <a:off x="6335713" y="5589588"/>
            <a:ext cx="28082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2000" b="1">
                <a:solidFill>
                  <a:srgbClr val="9D9DBD"/>
                </a:solidFill>
                <a:effectLst>
                  <a:outerShdw blurRad="38100" dist="38100" dir="2700000" algn="tl">
                    <a:srgbClr val="FFFFFF"/>
                  </a:outerShdw>
                </a:effectLst>
              </a:rPr>
              <a:t>POUTRE </a:t>
            </a:r>
            <a:r>
              <a:rPr lang="fr-FR" sz="2000" b="1">
                <a:solidFill>
                  <a:srgbClr val="9D9DBD"/>
                </a:solidFill>
                <a:effectLst>
                  <a:outerShdw blurRad="38100" dist="38100" dir="2700000" algn="tl">
                    <a:srgbClr val="FFFFFF"/>
                  </a:outerShdw>
                </a:effectLst>
              </a:rPr>
              <a:t>MIXTE</a:t>
            </a:r>
            <a:endParaRPr lang="en-US" sz="2000" b="1">
              <a:solidFill>
                <a:srgbClr val="9D9DBD"/>
              </a:solidFill>
              <a:effectLst>
                <a:outerShdw blurRad="38100" dist="38100" dir="2700000" algn="tl">
                  <a:srgbClr val="FFFFFF"/>
                </a:outerShdw>
              </a:effectLst>
            </a:endParaRPr>
          </a:p>
        </p:txBody>
      </p:sp>
      <p:pic>
        <p:nvPicPr>
          <p:cNvPr id="3102" name="Picture 30" descr="poutrelles_i"/>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71550" y="333375"/>
            <a:ext cx="1079500"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3" name="Picture 31" descr="poutrelles_h"/>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19475" y="333375"/>
            <a:ext cx="2112963"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0" presetClass="entr" presetSubtype="0" fill="hold" grpId="0" nodeType="afterEffect">
                                  <p:stCondLst>
                                    <p:cond delay="0"/>
                                  </p:stCondLst>
                                  <p:iterate type="lt">
                                    <p:tmPct val="10000"/>
                                  </p:iterate>
                                  <p:childTnLst>
                                    <p:set>
                                      <p:cBhvr>
                                        <p:cTn id="6" dur="1" fill="hold">
                                          <p:stCondLst>
                                            <p:cond delay="0"/>
                                          </p:stCondLst>
                                        </p:cTn>
                                        <p:tgtEl>
                                          <p:spTgt spid="3081"/>
                                        </p:tgtEl>
                                        <p:attrNameLst>
                                          <p:attrName>style.visibility</p:attrName>
                                        </p:attrNameLst>
                                      </p:cBhvr>
                                      <p:to>
                                        <p:strVal val="visible"/>
                                      </p:to>
                                    </p:set>
                                    <p:animEffect transition="in" filter="fade">
                                      <p:cBhvr>
                                        <p:cTn id="7" dur="500"/>
                                        <p:tgtEl>
                                          <p:spTgt spid="3081"/>
                                        </p:tgtEl>
                                      </p:cBhvr>
                                    </p:animEffect>
                                    <p:anim calcmode="lin" valueType="num">
                                      <p:cBhvr>
                                        <p:cTn id="8" dur="500" fill="hold"/>
                                        <p:tgtEl>
                                          <p:spTgt spid="3081"/>
                                        </p:tgtEl>
                                        <p:attrNameLst>
                                          <p:attrName>ppt_x</p:attrName>
                                        </p:attrNameLst>
                                      </p:cBhvr>
                                      <p:tavLst>
                                        <p:tav tm="0">
                                          <p:val>
                                            <p:strVal val="#ppt_x-.1"/>
                                          </p:val>
                                        </p:tav>
                                        <p:tav tm="100000">
                                          <p:val>
                                            <p:strVal val="#ppt_x"/>
                                          </p:val>
                                        </p:tav>
                                      </p:tavLst>
                                    </p:anim>
                                    <p:anim calcmode="lin" valueType="num">
                                      <p:cBhvr>
                                        <p:cTn id="9" dur="500" fill="hold"/>
                                        <p:tgtEl>
                                          <p:spTgt spid="3081"/>
                                        </p:tgtEl>
                                        <p:attrNameLst>
                                          <p:attrName>ppt_y</p:attrName>
                                        </p:attrNameLst>
                                      </p:cBhvr>
                                      <p:tavLst>
                                        <p:tav tm="0">
                                          <p:val>
                                            <p:strVal val="#ppt_y"/>
                                          </p:val>
                                        </p:tav>
                                        <p:tav tm="100000">
                                          <p:val>
                                            <p:strVal val="#ppt_y"/>
                                          </p:val>
                                        </p:tav>
                                      </p:tavLst>
                                    </p:anim>
                                  </p:childTnLst>
                                </p:cTn>
                              </p:par>
                            </p:childTnLst>
                          </p:cTn>
                        </p:par>
                        <p:par>
                          <p:cTn id="10" fill="hold" nodeType="afterGroup">
                            <p:stCondLst>
                              <p:cond delay="900"/>
                            </p:stCondLst>
                            <p:childTnLst>
                              <p:par>
                                <p:cTn id="11" presetID="40" presetClass="entr" presetSubtype="0" fill="hold" grpId="0" nodeType="afterEffect">
                                  <p:stCondLst>
                                    <p:cond delay="0"/>
                                  </p:stCondLst>
                                  <p:iterate type="lt">
                                    <p:tmPct val="10000"/>
                                  </p:iterate>
                                  <p:childTnLst>
                                    <p:set>
                                      <p:cBhvr>
                                        <p:cTn id="12" dur="1" fill="hold">
                                          <p:stCondLst>
                                            <p:cond delay="0"/>
                                          </p:stCondLst>
                                        </p:cTn>
                                        <p:tgtEl>
                                          <p:spTgt spid="3096"/>
                                        </p:tgtEl>
                                        <p:attrNameLst>
                                          <p:attrName>style.visibility</p:attrName>
                                        </p:attrNameLst>
                                      </p:cBhvr>
                                      <p:to>
                                        <p:strVal val="visible"/>
                                      </p:to>
                                    </p:set>
                                    <p:animEffect transition="in" filter="fade">
                                      <p:cBhvr>
                                        <p:cTn id="13" dur="500"/>
                                        <p:tgtEl>
                                          <p:spTgt spid="3096"/>
                                        </p:tgtEl>
                                      </p:cBhvr>
                                    </p:animEffect>
                                    <p:anim calcmode="lin" valueType="num">
                                      <p:cBhvr>
                                        <p:cTn id="14" dur="500" fill="hold"/>
                                        <p:tgtEl>
                                          <p:spTgt spid="3096"/>
                                        </p:tgtEl>
                                        <p:attrNameLst>
                                          <p:attrName>ppt_x</p:attrName>
                                        </p:attrNameLst>
                                      </p:cBhvr>
                                      <p:tavLst>
                                        <p:tav tm="0">
                                          <p:val>
                                            <p:strVal val="#ppt_x-.1"/>
                                          </p:val>
                                        </p:tav>
                                        <p:tav tm="100000">
                                          <p:val>
                                            <p:strVal val="#ppt_x"/>
                                          </p:val>
                                        </p:tav>
                                      </p:tavLst>
                                    </p:anim>
                                    <p:anim calcmode="lin" valueType="num">
                                      <p:cBhvr>
                                        <p:cTn id="15" dur="500" fill="hold"/>
                                        <p:tgtEl>
                                          <p:spTgt spid="3096"/>
                                        </p:tgtEl>
                                        <p:attrNameLst>
                                          <p:attrName>ppt_y</p:attrName>
                                        </p:attrNameLst>
                                      </p:cBhvr>
                                      <p:tavLst>
                                        <p:tav tm="0">
                                          <p:val>
                                            <p:strVal val="#ppt_y"/>
                                          </p:val>
                                        </p:tav>
                                        <p:tav tm="100000">
                                          <p:val>
                                            <p:strVal val="#ppt_y"/>
                                          </p:val>
                                        </p:tav>
                                      </p:tavLst>
                                    </p:anim>
                                  </p:childTnLst>
                                </p:cTn>
                              </p:par>
                            </p:childTnLst>
                          </p:cTn>
                        </p:par>
                        <p:par>
                          <p:cTn id="16" fill="hold" nodeType="afterGroup">
                            <p:stCondLst>
                              <p:cond delay="1800"/>
                            </p:stCondLst>
                            <p:childTnLst>
                              <p:par>
                                <p:cTn id="17" presetID="40" presetClass="entr" presetSubtype="0" fill="hold" grpId="0" nodeType="afterEffect">
                                  <p:stCondLst>
                                    <p:cond delay="0"/>
                                  </p:stCondLst>
                                  <p:iterate type="lt">
                                    <p:tmPct val="10000"/>
                                  </p:iterate>
                                  <p:childTnLst>
                                    <p:set>
                                      <p:cBhvr>
                                        <p:cTn id="18" dur="1" fill="hold">
                                          <p:stCondLst>
                                            <p:cond delay="0"/>
                                          </p:stCondLst>
                                        </p:cTn>
                                        <p:tgtEl>
                                          <p:spTgt spid="3098"/>
                                        </p:tgtEl>
                                        <p:attrNameLst>
                                          <p:attrName>style.visibility</p:attrName>
                                        </p:attrNameLst>
                                      </p:cBhvr>
                                      <p:to>
                                        <p:strVal val="visible"/>
                                      </p:to>
                                    </p:set>
                                    <p:animEffect transition="in" filter="fade">
                                      <p:cBhvr>
                                        <p:cTn id="19" dur="500"/>
                                        <p:tgtEl>
                                          <p:spTgt spid="3098"/>
                                        </p:tgtEl>
                                      </p:cBhvr>
                                    </p:animEffect>
                                    <p:anim calcmode="lin" valueType="num">
                                      <p:cBhvr>
                                        <p:cTn id="20" dur="500" fill="hold"/>
                                        <p:tgtEl>
                                          <p:spTgt spid="3098"/>
                                        </p:tgtEl>
                                        <p:attrNameLst>
                                          <p:attrName>ppt_x</p:attrName>
                                        </p:attrNameLst>
                                      </p:cBhvr>
                                      <p:tavLst>
                                        <p:tav tm="0">
                                          <p:val>
                                            <p:strVal val="#ppt_x-.1"/>
                                          </p:val>
                                        </p:tav>
                                        <p:tav tm="100000">
                                          <p:val>
                                            <p:strVal val="#ppt_x"/>
                                          </p:val>
                                        </p:tav>
                                      </p:tavLst>
                                    </p:anim>
                                    <p:anim calcmode="lin" valueType="num">
                                      <p:cBhvr>
                                        <p:cTn id="21" dur="500" fill="hold"/>
                                        <p:tgtEl>
                                          <p:spTgt spid="3098"/>
                                        </p:tgtEl>
                                        <p:attrNameLst>
                                          <p:attrName>ppt_y</p:attrName>
                                        </p:attrNameLst>
                                      </p:cBhvr>
                                      <p:tavLst>
                                        <p:tav tm="0">
                                          <p:val>
                                            <p:strVal val="#ppt_y"/>
                                          </p:val>
                                        </p:tav>
                                        <p:tav tm="100000">
                                          <p:val>
                                            <p:strVal val="#ppt_y"/>
                                          </p:val>
                                        </p:tav>
                                      </p:tavLst>
                                    </p:anim>
                                  </p:childTnLst>
                                </p:cTn>
                              </p:par>
                            </p:childTnLst>
                          </p:cTn>
                        </p:par>
                        <p:par>
                          <p:cTn id="22" fill="hold" nodeType="afterGroup">
                            <p:stCondLst>
                              <p:cond delay="2700"/>
                            </p:stCondLst>
                            <p:childTnLst>
                              <p:par>
                                <p:cTn id="23" presetID="40" presetClass="entr" presetSubtype="0" fill="hold" grpId="0" nodeType="afterEffect">
                                  <p:stCondLst>
                                    <p:cond delay="0"/>
                                  </p:stCondLst>
                                  <p:iterate type="lt">
                                    <p:tmPct val="10000"/>
                                  </p:iterate>
                                  <p:childTnLst>
                                    <p:set>
                                      <p:cBhvr>
                                        <p:cTn id="24" dur="1" fill="hold">
                                          <p:stCondLst>
                                            <p:cond delay="0"/>
                                          </p:stCondLst>
                                        </p:cTn>
                                        <p:tgtEl>
                                          <p:spTgt spid="3099"/>
                                        </p:tgtEl>
                                        <p:attrNameLst>
                                          <p:attrName>style.visibility</p:attrName>
                                        </p:attrNameLst>
                                      </p:cBhvr>
                                      <p:to>
                                        <p:strVal val="visible"/>
                                      </p:to>
                                    </p:set>
                                    <p:animEffect transition="in" filter="fade">
                                      <p:cBhvr>
                                        <p:cTn id="25" dur="500"/>
                                        <p:tgtEl>
                                          <p:spTgt spid="3099"/>
                                        </p:tgtEl>
                                      </p:cBhvr>
                                    </p:animEffect>
                                    <p:anim calcmode="lin" valueType="num">
                                      <p:cBhvr>
                                        <p:cTn id="26" dur="500" fill="hold"/>
                                        <p:tgtEl>
                                          <p:spTgt spid="3099"/>
                                        </p:tgtEl>
                                        <p:attrNameLst>
                                          <p:attrName>ppt_x</p:attrName>
                                        </p:attrNameLst>
                                      </p:cBhvr>
                                      <p:tavLst>
                                        <p:tav tm="0">
                                          <p:val>
                                            <p:strVal val="#ppt_x-.1"/>
                                          </p:val>
                                        </p:tav>
                                        <p:tav tm="100000">
                                          <p:val>
                                            <p:strVal val="#ppt_x"/>
                                          </p:val>
                                        </p:tav>
                                      </p:tavLst>
                                    </p:anim>
                                    <p:anim calcmode="lin" valueType="num">
                                      <p:cBhvr>
                                        <p:cTn id="27" dur="500" fill="hold"/>
                                        <p:tgtEl>
                                          <p:spTgt spid="3099"/>
                                        </p:tgtEl>
                                        <p:attrNameLst>
                                          <p:attrName>ppt_y</p:attrName>
                                        </p:attrNameLst>
                                      </p:cBhvr>
                                      <p:tavLst>
                                        <p:tav tm="0">
                                          <p:val>
                                            <p:strVal val="#ppt_y"/>
                                          </p:val>
                                        </p:tav>
                                        <p:tav tm="100000">
                                          <p:val>
                                            <p:strVal val="#ppt_y"/>
                                          </p:val>
                                        </p:tav>
                                      </p:tavLst>
                                    </p:anim>
                                  </p:childTnLst>
                                </p:cTn>
                              </p:par>
                            </p:childTnLst>
                          </p:cTn>
                        </p:par>
                        <p:par>
                          <p:cTn id="28" fill="hold" nodeType="afterGroup">
                            <p:stCondLst>
                              <p:cond delay="3600"/>
                            </p:stCondLst>
                            <p:childTnLst>
                              <p:par>
                                <p:cTn id="29" presetID="40" presetClass="entr" presetSubtype="0" fill="hold" grpId="0" nodeType="afterEffect">
                                  <p:stCondLst>
                                    <p:cond delay="0"/>
                                  </p:stCondLst>
                                  <p:iterate type="lt">
                                    <p:tmPct val="10000"/>
                                  </p:iterate>
                                  <p:childTnLst>
                                    <p:set>
                                      <p:cBhvr>
                                        <p:cTn id="30" dur="1" fill="hold">
                                          <p:stCondLst>
                                            <p:cond delay="0"/>
                                          </p:stCondLst>
                                        </p:cTn>
                                        <p:tgtEl>
                                          <p:spTgt spid="3100"/>
                                        </p:tgtEl>
                                        <p:attrNameLst>
                                          <p:attrName>style.visibility</p:attrName>
                                        </p:attrNameLst>
                                      </p:cBhvr>
                                      <p:to>
                                        <p:strVal val="visible"/>
                                      </p:to>
                                    </p:set>
                                    <p:animEffect transition="in" filter="fade">
                                      <p:cBhvr>
                                        <p:cTn id="31" dur="500"/>
                                        <p:tgtEl>
                                          <p:spTgt spid="3100"/>
                                        </p:tgtEl>
                                      </p:cBhvr>
                                    </p:animEffect>
                                    <p:anim calcmode="lin" valueType="num">
                                      <p:cBhvr>
                                        <p:cTn id="32" dur="500" fill="hold"/>
                                        <p:tgtEl>
                                          <p:spTgt spid="3100"/>
                                        </p:tgtEl>
                                        <p:attrNameLst>
                                          <p:attrName>ppt_x</p:attrName>
                                        </p:attrNameLst>
                                      </p:cBhvr>
                                      <p:tavLst>
                                        <p:tav tm="0">
                                          <p:val>
                                            <p:strVal val="#ppt_x-.1"/>
                                          </p:val>
                                        </p:tav>
                                        <p:tav tm="100000">
                                          <p:val>
                                            <p:strVal val="#ppt_x"/>
                                          </p:val>
                                        </p:tav>
                                      </p:tavLst>
                                    </p:anim>
                                    <p:anim calcmode="lin" valueType="num">
                                      <p:cBhvr>
                                        <p:cTn id="33" dur="500" fill="hold"/>
                                        <p:tgtEl>
                                          <p:spTgt spid="3100"/>
                                        </p:tgtEl>
                                        <p:attrNameLst>
                                          <p:attrName>ppt_y</p:attrName>
                                        </p:attrNameLst>
                                      </p:cBhvr>
                                      <p:tavLst>
                                        <p:tav tm="0">
                                          <p:val>
                                            <p:strVal val="#ppt_y"/>
                                          </p:val>
                                        </p:tav>
                                        <p:tav tm="100000">
                                          <p:val>
                                            <p:strVal val="#ppt_y"/>
                                          </p:val>
                                        </p:tav>
                                      </p:tavLst>
                                    </p:anim>
                                  </p:childTnLst>
                                </p:cTn>
                              </p:par>
                            </p:childTnLst>
                          </p:cTn>
                        </p:par>
                        <p:par>
                          <p:cTn id="34" fill="hold" nodeType="afterGroup">
                            <p:stCondLst>
                              <p:cond delay="4850"/>
                            </p:stCondLst>
                            <p:childTnLst>
                              <p:par>
                                <p:cTn id="35" presetID="40" presetClass="entr" presetSubtype="0" fill="hold" grpId="0" nodeType="afterEffect">
                                  <p:stCondLst>
                                    <p:cond delay="0"/>
                                  </p:stCondLst>
                                  <p:iterate type="lt">
                                    <p:tmPct val="10000"/>
                                  </p:iterate>
                                  <p:childTnLst>
                                    <p:set>
                                      <p:cBhvr>
                                        <p:cTn id="36" dur="1" fill="hold">
                                          <p:stCondLst>
                                            <p:cond delay="0"/>
                                          </p:stCondLst>
                                        </p:cTn>
                                        <p:tgtEl>
                                          <p:spTgt spid="3101"/>
                                        </p:tgtEl>
                                        <p:attrNameLst>
                                          <p:attrName>style.visibility</p:attrName>
                                        </p:attrNameLst>
                                      </p:cBhvr>
                                      <p:to>
                                        <p:strVal val="visible"/>
                                      </p:to>
                                    </p:set>
                                    <p:animEffect transition="in" filter="fade">
                                      <p:cBhvr>
                                        <p:cTn id="37" dur="500"/>
                                        <p:tgtEl>
                                          <p:spTgt spid="3101"/>
                                        </p:tgtEl>
                                      </p:cBhvr>
                                    </p:animEffect>
                                    <p:anim calcmode="lin" valueType="num">
                                      <p:cBhvr>
                                        <p:cTn id="38" dur="500" fill="hold"/>
                                        <p:tgtEl>
                                          <p:spTgt spid="3101"/>
                                        </p:tgtEl>
                                        <p:attrNameLst>
                                          <p:attrName>ppt_x</p:attrName>
                                        </p:attrNameLst>
                                      </p:cBhvr>
                                      <p:tavLst>
                                        <p:tav tm="0">
                                          <p:val>
                                            <p:strVal val="#ppt_x-.1"/>
                                          </p:val>
                                        </p:tav>
                                        <p:tav tm="100000">
                                          <p:val>
                                            <p:strVal val="#ppt_x"/>
                                          </p:val>
                                        </p:tav>
                                      </p:tavLst>
                                    </p:anim>
                                    <p:anim calcmode="lin" valueType="num">
                                      <p:cBhvr>
                                        <p:cTn id="39" dur="500" fill="hold"/>
                                        <p:tgtEl>
                                          <p:spTgt spid="3101"/>
                                        </p:tgtEl>
                                        <p:attrNameLst>
                                          <p:attrName>ppt_y</p:attrName>
                                        </p:attrNameLst>
                                      </p:cBhvr>
                                      <p:tavLst>
                                        <p:tav tm="0">
                                          <p:val>
                                            <p:strVal val="#ppt_y"/>
                                          </p:val>
                                        </p:tav>
                                        <p:tav tm="100000">
                                          <p:val>
                                            <p:strVal val="#ppt_y"/>
                                          </p:val>
                                        </p:tav>
                                      </p:tavLst>
                                    </p:anim>
                                  </p:childTnLst>
                                </p:cTn>
                              </p:par>
                            </p:childTnLst>
                          </p:cTn>
                        </p:par>
                        <p:par>
                          <p:cTn id="40" fill="hold" nodeType="afterGroup">
                            <p:stCondLst>
                              <p:cond delay="5850"/>
                            </p:stCondLst>
                            <p:childTnLst>
                              <p:par>
                                <p:cTn id="41" presetID="3" presetClass="entr" presetSubtype="10" fill="hold" nodeType="afterEffect">
                                  <p:stCondLst>
                                    <p:cond delay="0"/>
                                  </p:stCondLst>
                                  <p:childTnLst>
                                    <p:set>
                                      <p:cBhvr>
                                        <p:cTn id="42" dur="1" fill="hold">
                                          <p:stCondLst>
                                            <p:cond delay="0"/>
                                          </p:stCondLst>
                                        </p:cTn>
                                        <p:tgtEl>
                                          <p:spTgt spid="3102"/>
                                        </p:tgtEl>
                                        <p:attrNameLst>
                                          <p:attrName>style.visibility</p:attrName>
                                        </p:attrNameLst>
                                      </p:cBhvr>
                                      <p:to>
                                        <p:strVal val="visible"/>
                                      </p:to>
                                    </p:set>
                                    <p:animEffect transition="in" filter="blinds(horizontal)">
                                      <p:cBhvr>
                                        <p:cTn id="43" dur="500"/>
                                        <p:tgtEl>
                                          <p:spTgt spid="3102"/>
                                        </p:tgtEl>
                                      </p:cBhvr>
                                    </p:animEffect>
                                  </p:childTnLst>
                                </p:cTn>
                              </p:par>
                            </p:childTnLst>
                          </p:cTn>
                        </p:par>
                        <p:par>
                          <p:cTn id="44" fill="hold" nodeType="afterGroup">
                            <p:stCondLst>
                              <p:cond delay="6350"/>
                            </p:stCondLst>
                            <p:childTnLst>
                              <p:par>
                                <p:cTn id="45" presetID="3" presetClass="entr" presetSubtype="10" fill="hold" nodeType="afterEffect">
                                  <p:stCondLst>
                                    <p:cond delay="0"/>
                                  </p:stCondLst>
                                  <p:childTnLst>
                                    <p:set>
                                      <p:cBhvr>
                                        <p:cTn id="46" dur="1" fill="hold">
                                          <p:stCondLst>
                                            <p:cond delay="0"/>
                                          </p:stCondLst>
                                        </p:cTn>
                                        <p:tgtEl>
                                          <p:spTgt spid="3103"/>
                                        </p:tgtEl>
                                        <p:attrNameLst>
                                          <p:attrName>style.visibility</p:attrName>
                                        </p:attrNameLst>
                                      </p:cBhvr>
                                      <p:to>
                                        <p:strVal val="visible"/>
                                      </p:to>
                                    </p:set>
                                    <p:animEffect transition="in" filter="blinds(horizontal)">
                                      <p:cBhvr>
                                        <p:cTn id="47" dur="500"/>
                                        <p:tgtEl>
                                          <p:spTgt spid="3103"/>
                                        </p:tgtEl>
                                      </p:cBhvr>
                                    </p:animEffect>
                                  </p:childTnLst>
                                </p:cTn>
                              </p:par>
                            </p:childTnLst>
                          </p:cTn>
                        </p:par>
                        <p:par>
                          <p:cTn id="48" fill="hold" nodeType="afterGroup">
                            <p:stCondLst>
                              <p:cond delay="6850"/>
                            </p:stCondLst>
                            <p:childTnLst>
                              <p:par>
                                <p:cTn id="49" presetID="3" presetClass="entr" presetSubtype="10" fill="hold" nodeType="afterEffect">
                                  <p:stCondLst>
                                    <p:cond delay="0"/>
                                  </p:stCondLst>
                                  <p:childTnLst>
                                    <p:set>
                                      <p:cBhvr>
                                        <p:cTn id="50" dur="1" fill="hold">
                                          <p:stCondLst>
                                            <p:cond delay="0"/>
                                          </p:stCondLst>
                                        </p:cTn>
                                        <p:tgtEl>
                                          <p:spTgt spid="3093"/>
                                        </p:tgtEl>
                                        <p:attrNameLst>
                                          <p:attrName>style.visibility</p:attrName>
                                        </p:attrNameLst>
                                      </p:cBhvr>
                                      <p:to>
                                        <p:strVal val="visible"/>
                                      </p:to>
                                    </p:set>
                                    <p:animEffect transition="in" filter="blinds(horizontal)">
                                      <p:cBhvr>
                                        <p:cTn id="51" dur="500"/>
                                        <p:tgtEl>
                                          <p:spTgt spid="3093"/>
                                        </p:tgtEl>
                                      </p:cBhvr>
                                    </p:animEffect>
                                  </p:childTnLst>
                                </p:cTn>
                              </p:par>
                            </p:childTnLst>
                          </p:cTn>
                        </p:par>
                        <p:par>
                          <p:cTn id="52" fill="hold" nodeType="afterGroup">
                            <p:stCondLst>
                              <p:cond delay="7350"/>
                            </p:stCondLst>
                            <p:childTnLst>
                              <p:par>
                                <p:cTn id="53" presetID="3" presetClass="entr" presetSubtype="10" fill="hold" nodeType="afterEffect">
                                  <p:stCondLst>
                                    <p:cond delay="0"/>
                                  </p:stCondLst>
                                  <p:childTnLst>
                                    <p:set>
                                      <p:cBhvr>
                                        <p:cTn id="54" dur="1" fill="hold">
                                          <p:stCondLst>
                                            <p:cond delay="0"/>
                                          </p:stCondLst>
                                        </p:cTn>
                                        <p:tgtEl>
                                          <p:spTgt spid="3092"/>
                                        </p:tgtEl>
                                        <p:attrNameLst>
                                          <p:attrName>style.visibility</p:attrName>
                                        </p:attrNameLst>
                                      </p:cBhvr>
                                      <p:to>
                                        <p:strVal val="visible"/>
                                      </p:to>
                                    </p:set>
                                    <p:animEffect transition="in" filter="blinds(horizontal)">
                                      <p:cBhvr>
                                        <p:cTn id="55" dur="500"/>
                                        <p:tgtEl>
                                          <p:spTgt spid="3092"/>
                                        </p:tgtEl>
                                      </p:cBhvr>
                                    </p:animEffect>
                                  </p:childTnLst>
                                </p:cTn>
                              </p:par>
                            </p:childTnLst>
                          </p:cTn>
                        </p:par>
                        <p:par>
                          <p:cTn id="56" fill="hold" nodeType="afterGroup">
                            <p:stCondLst>
                              <p:cond delay="7850"/>
                            </p:stCondLst>
                            <p:childTnLst>
                              <p:par>
                                <p:cTn id="57" presetID="3" presetClass="entr" presetSubtype="10" fill="hold" nodeType="afterEffect">
                                  <p:stCondLst>
                                    <p:cond delay="0"/>
                                  </p:stCondLst>
                                  <p:childTnLst>
                                    <p:set>
                                      <p:cBhvr>
                                        <p:cTn id="58" dur="1" fill="hold">
                                          <p:stCondLst>
                                            <p:cond delay="0"/>
                                          </p:stCondLst>
                                        </p:cTn>
                                        <p:tgtEl>
                                          <p:spTgt spid="3085"/>
                                        </p:tgtEl>
                                        <p:attrNameLst>
                                          <p:attrName>style.visibility</p:attrName>
                                        </p:attrNameLst>
                                      </p:cBhvr>
                                      <p:to>
                                        <p:strVal val="visible"/>
                                      </p:to>
                                    </p:set>
                                    <p:animEffect transition="in" filter="blinds(horizontal)">
                                      <p:cBhvr>
                                        <p:cTn id="59" dur="500"/>
                                        <p:tgtEl>
                                          <p:spTgt spid="3085"/>
                                        </p:tgtEl>
                                      </p:cBhvr>
                                    </p:animEffect>
                                  </p:childTnLst>
                                </p:cTn>
                              </p:par>
                            </p:childTnLst>
                          </p:cTn>
                        </p:par>
                        <p:par>
                          <p:cTn id="60" fill="hold" nodeType="afterGroup">
                            <p:stCondLst>
                              <p:cond delay="8350"/>
                            </p:stCondLst>
                            <p:childTnLst>
                              <p:par>
                                <p:cTn id="61" presetID="3" presetClass="entr" presetSubtype="10" fill="hold" nodeType="afterEffect">
                                  <p:stCondLst>
                                    <p:cond delay="0"/>
                                  </p:stCondLst>
                                  <p:childTnLst>
                                    <p:set>
                                      <p:cBhvr>
                                        <p:cTn id="62" dur="1" fill="hold">
                                          <p:stCondLst>
                                            <p:cond delay="0"/>
                                          </p:stCondLst>
                                        </p:cTn>
                                        <p:tgtEl>
                                          <p:spTgt spid="3091"/>
                                        </p:tgtEl>
                                        <p:attrNameLst>
                                          <p:attrName>style.visibility</p:attrName>
                                        </p:attrNameLst>
                                      </p:cBhvr>
                                      <p:to>
                                        <p:strVal val="visible"/>
                                      </p:to>
                                    </p:set>
                                    <p:animEffect transition="in" filter="blinds(horizontal)">
                                      <p:cBhvr>
                                        <p:cTn id="63" dur="500"/>
                                        <p:tgtEl>
                                          <p:spTgt spid="30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1" grpId="0"/>
      <p:bldP spid="3096" grpId="0"/>
      <p:bldP spid="3098" grpId="0"/>
      <p:bldP spid="3099" grpId="0"/>
      <p:bldP spid="3100" grpId="0"/>
      <p:bldP spid="310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9" name="Text Box 5"/>
          <p:cNvSpPr txBox="1">
            <a:spLocks noChangeArrowheads="1"/>
          </p:cNvSpPr>
          <p:nvPr/>
        </p:nvSpPr>
        <p:spPr bwMode="auto">
          <a:xfrm>
            <a:off x="2268538" y="1700213"/>
            <a:ext cx="5399087" cy="253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4000" b="1">
                <a:solidFill>
                  <a:srgbClr val="9D9DBD"/>
                </a:solidFill>
                <a:effectLst>
                  <a:outerShdw blurRad="38100" dist="38100" dir="2700000" algn="tl">
                    <a:srgbClr val="FFFFFF"/>
                  </a:outerShdw>
                </a:effectLst>
              </a:rPr>
              <a:t>LES PRODUITS UTILISES EN CONSTRUCTION METALLIQUE</a:t>
            </a:r>
          </a:p>
        </p:txBody>
      </p:sp>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0" presetClass="entr" presetSubtype="0" fill="hold" grpId="0" nodeType="afterEffect">
                                  <p:stCondLst>
                                    <p:cond delay="0"/>
                                  </p:stCondLst>
                                  <p:iterate type="lt">
                                    <p:tmPct val="10000"/>
                                  </p:iterate>
                                  <p:childTnLst>
                                    <p:set>
                                      <p:cBhvr>
                                        <p:cTn id="6" dur="1" fill="hold">
                                          <p:stCondLst>
                                            <p:cond delay="0"/>
                                          </p:stCondLst>
                                        </p:cTn>
                                        <p:tgtEl>
                                          <p:spTgt spid="129029"/>
                                        </p:tgtEl>
                                        <p:attrNameLst>
                                          <p:attrName>style.visibility</p:attrName>
                                        </p:attrNameLst>
                                      </p:cBhvr>
                                      <p:to>
                                        <p:strVal val="visible"/>
                                      </p:to>
                                    </p:set>
                                    <p:animEffect transition="in" filter="fade">
                                      <p:cBhvr>
                                        <p:cTn id="7" dur="1000"/>
                                        <p:tgtEl>
                                          <p:spTgt spid="129029"/>
                                        </p:tgtEl>
                                      </p:cBhvr>
                                    </p:animEffect>
                                    <p:anim calcmode="lin" valueType="num">
                                      <p:cBhvr>
                                        <p:cTn id="8" dur="1000" fill="hold"/>
                                        <p:tgtEl>
                                          <p:spTgt spid="129029"/>
                                        </p:tgtEl>
                                        <p:attrNameLst>
                                          <p:attrName>ppt_x</p:attrName>
                                        </p:attrNameLst>
                                      </p:cBhvr>
                                      <p:tavLst>
                                        <p:tav tm="0">
                                          <p:val>
                                            <p:strVal val="#ppt_x-.1"/>
                                          </p:val>
                                        </p:tav>
                                        <p:tav tm="100000">
                                          <p:val>
                                            <p:strVal val="#ppt_x"/>
                                          </p:val>
                                        </p:tav>
                                      </p:tavLst>
                                    </p:anim>
                                    <p:anim calcmode="lin" valueType="num">
                                      <p:cBhvr>
                                        <p:cTn id="9" dur="1000" fill="hold"/>
                                        <p:tgtEl>
                                          <p:spTgt spid="129029"/>
                                        </p:tgtEl>
                                        <p:attrNameLst>
                                          <p:attrName>ppt_y</p:attrName>
                                        </p:attrNameLst>
                                      </p:cBhvr>
                                      <p:tavLst>
                                        <p:tav tm="0">
                                          <p:val>
                                            <p:strVal val="#ppt_y"/>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3" presetClass="entr" presetSubtype="10" fill="hold" grpId="1" nodeType="clickEffect">
                                  <p:stCondLst>
                                    <p:cond delay="0"/>
                                  </p:stCondLst>
                                  <p:iterate type="lt">
                                    <p:tmPct val="0"/>
                                  </p:iterate>
                                  <p:childTnLst>
                                    <p:set>
                                      <p:cBhvr>
                                        <p:cTn id="13" dur="1" fill="hold">
                                          <p:stCondLst>
                                            <p:cond delay="0"/>
                                          </p:stCondLst>
                                        </p:cTn>
                                        <p:tgtEl>
                                          <p:spTgt spid="129029"/>
                                        </p:tgtEl>
                                        <p:attrNameLst>
                                          <p:attrName>style.visibility</p:attrName>
                                        </p:attrNameLst>
                                      </p:cBhvr>
                                      <p:to>
                                        <p:strVal val="visible"/>
                                      </p:to>
                                    </p:set>
                                    <p:animEffect transition="in" filter="blinds(horizontal)">
                                      <p:cBhvr>
                                        <p:cTn id="14" dur="500"/>
                                        <p:tgtEl>
                                          <p:spTgt spid="1290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29" grpId="0"/>
      <p:bldP spid="129029"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 name="Rectangle 10" descr="Granit"/>
          <p:cNvSpPr>
            <a:spLocks noChangeArrowheads="1"/>
          </p:cNvSpPr>
          <p:nvPr/>
        </p:nvSpPr>
        <p:spPr bwMode="auto">
          <a:xfrm>
            <a:off x="142875" y="3860800"/>
            <a:ext cx="8893175" cy="1728788"/>
          </a:xfrm>
          <a:prstGeom prst="rect">
            <a:avLst/>
          </a:prstGeom>
          <a:blipFill dpi="0" rotWithShape="1">
            <a:blip r:embed="rId3">
              <a:alphaModFix amt="68000"/>
            </a:blip>
            <a:srcRect/>
            <a:tile tx="0" ty="0" sx="100000" sy="100000" flip="none" algn="tl"/>
          </a:blipFill>
          <a:ln w="76200" cmpd="tri">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fr-FR"/>
          </a:p>
        </p:txBody>
      </p:sp>
      <p:sp>
        <p:nvSpPr>
          <p:cNvPr id="2059" name="WordArt 11" descr="charles3"/>
          <p:cNvSpPr>
            <a:spLocks noChangeArrowheads="1" noChangeShapeType="1" noTextEdit="1"/>
          </p:cNvSpPr>
          <p:nvPr/>
        </p:nvSpPr>
        <p:spPr bwMode="auto">
          <a:xfrm>
            <a:off x="393700" y="4121150"/>
            <a:ext cx="8569325" cy="1395413"/>
          </a:xfrm>
          <a:prstGeom prst="rect">
            <a:avLst/>
          </a:prstGeom>
        </p:spPr>
        <p:txBody>
          <a:bodyPr wrap="none" fromWordArt="1">
            <a:prstTxWarp prst="textPlain">
              <a:avLst>
                <a:gd name="adj" fmla="val 50000"/>
              </a:avLst>
            </a:prstTxWarp>
            <a:scene3d>
              <a:camera prst="legacyPerspectiveFront"/>
              <a:lightRig rig="legacyFlat3" dir="b"/>
            </a:scene3d>
            <a:sp3d extrusionH="430200" prstMaterial="legacyMetal">
              <a:extrusionClr>
                <a:srgbClr val="3A3A3A"/>
              </a:extrusionClr>
            </a:sp3d>
          </a:bodyPr>
          <a:lstStyle/>
          <a:p>
            <a:pPr algn="ctr"/>
            <a:r>
              <a:rPr lang="fr-FR" sz="7200" kern="10" spc="1441">
                <a:ln w="9525">
                  <a:round/>
                  <a:headEnd/>
                  <a:tailEnd/>
                </a:ln>
                <a:blipFill dpi="0" rotWithShape="0">
                  <a:blip r:embed="rId4"/>
                  <a:srcRect/>
                  <a:stretch>
                    <a:fillRect/>
                  </a:stretch>
                </a:blipFill>
                <a:latin typeface="Arial Black"/>
              </a:rPr>
              <a:t>LES STRUCTURES METALLIQUES</a:t>
            </a:r>
          </a:p>
        </p:txBody>
      </p:sp>
      <p:sp>
        <p:nvSpPr>
          <p:cNvPr id="2060" name="WordArt 12" descr="charles3"/>
          <p:cNvSpPr>
            <a:spLocks noChangeArrowheads="1" noChangeShapeType="1" noTextEdit="1"/>
          </p:cNvSpPr>
          <p:nvPr/>
        </p:nvSpPr>
        <p:spPr bwMode="auto">
          <a:xfrm>
            <a:off x="2700338" y="1268413"/>
            <a:ext cx="3529012" cy="504825"/>
          </a:xfrm>
          <a:prstGeom prst="rect">
            <a:avLst/>
          </a:prstGeom>
        </p:spPr>
        <p:txBody>
          <a:bodyPr wrap="none" fromWordArt="1">
            <a:prstTxWarp prst="textPlain">
              <a:avLst>
                <a:gd name="adj" fmla="val 50000"/>
              </a:avLst>
            </a:prstTxWarp>
            <a:scene3d>
              <a:camera prst="legacyPerspectiveFront"/>
              <a:lightRig rig="legacyFlat3" dir="b"/>
            </a:scene3d>
            <a:sp3d extrusionH="430200" prstMaterial="legacyPlastic">
              <a:extrusionClr>
                <a:schemeClr val="tx1"/>
              </a:extrusionClr>
            </a:sp3d>
          </a:bodyPr>
          <a:lstStyle/>
          <a:p>
            <a:pPr algn="ctr"/>
            <a:r>
              <a:rPr lang="fr-FR" sz="4400" b="1" kern="10" spc="880">
                <a:ln w="9525">
                  <a:round/>
                  <a:headEnd/>
                  <a:tailEnd/>
                </a:ln>
                <a:blipFill dpi="0" rotWithShape="0">
                  <a:blip r:embed="rId4"/>
                  <a:srcRect/>
                  <a:stretch>
                    <a:fillRect/>
                  </a:stretch>
                </a:blipFill>
                <a:latin typeface="Arial Black"/>
              </a:rPr>
              <a:t>EXPOSE N°7</a:t>
            </a:r>
          </a:p>
        </p:txBody>
      </p:sp>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60"/>
                                        </p:tgtEl>
                                        <p:attrNameLst>
                                          <p:attrName>style.visibility</p:attrName>
                                        </p:attrNameLst>
                                      </p:cBhvr>
                                      <p:to>
                                        <p:strVal val="visible"/>
                                      </p:to>
                                    </p:set>
                                    <p:animEffect transition="in" filter="blinds(horizontal)">
                                      <p:cBhvr>
                                        <p:cTn id="7" dur="500"/>
                                        <p:tgtEl>
                                          <p:spTgt spid="2060"/>
                                        </p:tgtEl>
                                      </p:cBhvr>
                                    </p:animEffect>
                                  </p:childTnLst>
                                </p:cTn>
                              </p:par>
                            </p:childTnLst>
                          </p:cTn>
                        </p:par>
                        <p:par>
                          <p:cTn id="8" fill="hold" nodeType="afterGroup">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2058"/>
                                        </p:tgtEl>
                                        <p:attrNameLst>
                                          <p:attrName>style.visibility</p:attrName>
                                        </p:attrNameLst>
                                      </p:cBhvr>
                                      <p:to>
                                        <p:strVal val="visible"/>
                                      </p:to>
                                    </p:set>
                                    <p:animEffect transition="in" filter="blinds(horizontal)">
                                      <p:cBhvr>
                                        <p:cTn id="11" dur="500"/>
                                        <p:tgtEl>
                                          <p:spTgt spid="2058"/>
                                        </p:tgtEl>
                                      </p:cBhvr>
                                    </p:animEffect>
                                  </p:childTnLst>
                                </p:cTn>
                              </p:par>
                            </p:childTnLst>
                          </p:cTn>
                        </p:par>
                        <p:par>
                          <p:cTn id="12" fill="hold" nodeType="afterGroup">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2059"/>
                                        </p:tgtEl>
                                        <p:attrNameLst>
                                          <p:attrName>style.visibility</p:attrName>
                                        </p:attrNameLst>
                                      </p:cBhvr>
                                      <p:to>
                                        <p:strVal val="visible"/>
                                      </p:to>
                                    </p:set>
                                    <p:animEffect transition="in" filter="blinds(horizontal)">
                                      <p:cBhvr>
                                        <p:cTn id="15" dur="500"/>
                                        <p:tgtEl>
                                          <p:spTgt spid="20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 grpId="0" animBg="1"/>
      <p:bldP spid="2059" grpId="0" animBg="1"/>
      <p:bldP spid="2060"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0050" name="Picture 2" descr="poutrell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550" y="476250"/>
            <a:ext cx="1757363" cy="215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0051" name="Picture 3" descr="profil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24525" y="3716338"/>
            <a:ext cx="2273300" cy="215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0052" name="Picture 4" descr="pr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8313" y="3716338"/>
            <a:ext cx="2532062" cy="215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0053" name="Picture 5" descr="tube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92725" y="404813"/>
            <a:ext cx="2878138" cy="215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0054" name="Text Box 6"/>
          <p:cNvSpPr txBox="1">
            <a:spLocks noChangeArrowheads="1"/>
          </p:cNvSpPr>
          <p:nvPr/>
        </p:nvSpPr>
        <p:spPr bwMode="auto">
          <a:xfrm>
            <a:off x="323850" y="2781300"/>
            <a:ext cx="3024188"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3000" b="1">
                <a:solidFill>
                  <a:srgbClr val="9D9DBD"/>
                </a:solidFill>
                <a:effectLst>
                  <a:outerShdw blurRad="38100" dist="38100" dir="2700000" algn="tl">
                    <a:srgbClr val="FFFFFF"/>
                  </a:outerShdw>
                </a:effectLst>
              </a:rPr>
              <a:t>POUTRELLE</a:t>
            </a:r>
          </a:p>
        </p:txBody>
      </p:sp>
      <p:sp>
        <p:nvSpPr>
          <p:cNvPr id="130055" name="Text Box 7"/>
          <p:cNvSpPr txBox="1">
            <a:spLocks noChangeArrowheads="1"/>
          </p:cNvSpPr>
          <p:nvPr/>
        </p:nvSpPr>
        <p:spPr bwMode="auto">
          <a:xfrm>
            <a:off x="5364163" y="2708275"/>
            <a:ext cx="3024187"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3000" b="1">
                <a:solidFill>
                  <a:srgbClr val="9D9DBD"/>
                </a:solidFill>
                <a:effectLst>
                  <a:outerShdw blurRad="38100" dist="38100" dir="2700000" algn="tl">
                    <a:srgbClr val="FFFFFF"/>
                  </a:outerShdw>
                </a:effectLst>
              </a:rPr>
              <a:t>TUBE</a:t>
            </a:r>
          </a:p>
        </p:txBody>
      </p:sp>
      <p:sp>
        <p:nvSpPr>
          <p:cNvPr id="130056" name="Text Box 8"/>
          <p:cNvSpPr txBox="1">
            <a:spLocks noChangeArrowheads="1"/>
          </p:cNvSpPr>
          <p:nvPr/>
        </p:nvSpPr>
        <p:spPr bwMode="auto">
          <a:xfrm>
            <a:off x="250825" y="5876925"/>
            <a:ext cx="3024188"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3000" b="1">
                <a:solidFill>
                  <a:srgbClr val="9D9DBD"/>
                </a:solidFill>
                <a:effectLst>
                  <a:outerShdw blurRad="38100" dist="38100" dir="2700000" algn="tl">
                    <a:srgbClr val="FFFFFF"/>
                  </a:outerShdw>
                </a:effectLst>
              </a:rPr>
              <a:t>P R S</a:t>
            </a:r>
          </a:p>
        </p:txBody>
      </p:sp>
      <p:sp>
        <p:nvSpPr>
          <p:cNvPr id="130057" name="Text Box 9"/>
          <p:cNvSpPr txBox="1">
            <a:spLocks noChangeArrowheads="1"/>
          </p:cNvSpPr>
          <p:nvPr/>
        </p:nvSpPr>
        <p:spPr bwMode="auto">
          <a:xfrm>
            <a:off x="5435600" y="5949950"/>
            <a:ext cx="3024188"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3000" b="1">
                <a:solidFill>
                  <a:srgbClr val="9D9DBD"/>
                </a:solidFill>
                <a:effectLst>
                  <a:outerShdw blurRad="38100" dist="38100" dir="2700000" algn="tl">
                    <a:srgbClr val="FFFFFF"/>
                  </a:outerShdw>
                </a:effectLst>
              </a:rPr>
              <a:t>PROFIL </a:t>
            </a:r>
            <a:r>
              <a:rPr lang="fr-FR" sz="3000" b="1">
                <a:solidFill>
                  <a:srgbClr val="9D9DBD"/>
                </a:solidFill>
                <a:effectLst>
                  <a:outerShdw blurRad="38100" dist="38100" dir="2700000" algn="tl">
                    <a:srgbClr val="FFFFFF"/>
                  </a:outerShdw>
                </a:effectLst>
              </a:rPr>
              <a:t>M</a:t>
            </a:r>
            <a:r>
              <a:rPr lang="en-US" sz="3000" b="1">
                <a:solidFill>
                  <a:srgbClr val="9D9DBD"/>
                </a:solidFill>
                <a:effectLst>
                  <a:outerShdw blurRad="38100" dist="38100" dir="2700000" algn="tl">
                    <a:srgbClr val="FFFFFF"/>
                  </a:outerShdw>
                </a:effectLst>
              </a:rPr>
              <a:t>INCE</a:t>
            </a:r>
          </a:p>
        </p:txBody>
      </p:sp>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afterEffect">
                                  <p:stCondLst>
                                    <p:cond delay="0"/>
                                  </p:stCondLst>
                                  <p:childTnLst>
                                    <p:set>
                                      <p:cBhvr>
                                        <p:cTn id="6" dur="1" fill="hold">
                                          <p:stCondLst>
                                            <p:cond delay="0"/>
                                          </p:stCondLst>
                                        </p:cTn>
                                        <p:tgtEl>
                                          <p:spTgt spid="130050"/>
                                        </p:tgtEl>
                                        <p:attrNameLst>
                                          <p:attrName>style.visibility</p:attrName>
                                        </p:attrNameLst>
                                      </p:cBhvr>
                                      <p:to>
                                        <p:strVal val="visible"/>
                                      </p:to>
                                    </p:set>
                                    <p:animEffect transition="in" filter="blinds(horizontal)">
                                      <p:cBhvr>
                                        <p:cTn id="7" dur="500"/>
                                        <p:tgtEl>
                                          <p:spTgt spid="130050"/>
                                        </p:tgtEl>
                                      </p:cBhvr>
                                    </p:animEffect>
                                  </p:childTnLst>
                                </p:cTn>
                              </p:par>
                            </p:childTnLst>
                          </p:cTn>
                        </p:par>
                        <p:par>
                          <p:cTn id="8" fill="hold" nodeType="afterGroup">
                            <p:stCondLst>
                              <p:cond delay="500"/>
                            </p:stCondLst>
                            <p:childTnLst>
                              <p:par>
                                <p:cTn id="9" presetID="40" presetClass="entr" presetSubtype="0" fill="hold" grpId="0" nodeType="afterEffect">
                                  <p:stCondLst>
                                    <p:cond delay="0"/>
                                  </p:stCondLst>
                                  <p:iterate type="lt">
                                    <p:tmPct val="10000"/>
                                  </p:iterate>
                                  <p:childTnLst>
                                    <p:set>
                                      <p:cBhvr>
                                        <p:cTn id="10" dur="1" fill="hold">
                                          <p:stCondLst>
                                            <p:cond delay="0"/>
                                          </p:stCondLst>
                                        </p:cTn>
                                        <p:tgtEl>
                                          <p:spTgt spid="130054"/>
                                        </p:tgtEl>
                                        <p:attrNameLst>
                                          <p:attrName>style.visibility</p:attrName>
                                        </p:attrNameLst>
                                      </p:cBhvr>
                                      <p:to>
                                        <p:strVal val="visible"/>
                                      </p:to>
                                    </p:set>
                                    <p:animEffect transition="in" filter="fade">
                                      <p:cBhvr>
                                        <p:cTn id="11" dur="500"/>
                                        <p:tgtEl>
                                          <p:spTgt spid="130054"/>
                                        </p:tgtEl>
                                      </p:cBhvr>
                                    </p:animEffect>
                                    <p:anim calcmode="lin" valueType="num">
                                      <p:cBhvr>
                                        <p:cTn id="12" dur="500" fill="hold"/>
                                        <p:tgtEl>
                                          <p:spTgt spid="130054"/>
                                        </p:tgtEl>
                                        <p:attrNameLst>
                                          <p:attrName>ppt_x</p:attrName>
                                        </p:attrNameLst>
                                      </p:cBhvr>
                                      <p:tavLst>
                                        <p:tav tm="0">
                                          <p:val>
                                            <p:strVal val="#ppt_x-.1"/>
                                          </p:val>
                                        </p:tav>
                                        <p:tav tm="100000">
                                          <p:val>
                                            <p:strVal val="#ppt_x"/>
                                          </p:val>
                                        </p:tav>
                                      </p:tavLst>
                                    </p:anim>
                                    <p:anim calcmode="lin" valueType="num">
                                      <p:cBhvr>
                                        <p:cTn id="13" dur="500" fill="hold"/>
                                        <p:tgtEl>
                                          <p:spTgt spid="130054"/>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400"/>
                            </p:stCondLst>
                            <p:childTnLst>
                              <p:par>
                                <p:cTn id="15" presetID="3" presetClass="entr" presetSubtype="10" fill="hold" nodeType="afterEffect">
                                  <p:stCondLst>
                                    <p:cond delay="0"/>
                                  </p:stCondLst>
                                  <p:childTnLst>
                                    <p:set>
                                      <p:cBhvr>
                                        <p:cTn id="16" dur="1" fill="hold">
                                          <p:stCondLst>
                                            <p:cond delay="0"/>
                                          </p:stCondLst>
                                        </p:cTn>
                                        <p:tgtEl>
                                          <p:spTgt spid="130053"/>
                                        </p:tgtEl>
                                        <p:attrNameLst>
                                          <p:attrName>style.visibility</p:attrName>
                                        </p:attrNameLst>
                                      </p:cBhvr>
                                      <p:to>
                                        <p:strVal val="visible"/>
                                      </p:to>
                                    </p:set>
                                    <p:animEffect transition="in" filter="blinds(horizontal)">
                                      <p:cBhvr>
                                        <p:cTn id="17" dur="500"/>
                                        <p:tgtEl>
                                          <p:spTgt spid="130053"/>
                                        </p:tgtEl>
                                      </p:cBhvr>
                                    </p:animEffect>
                                  </p:childTnLst>
                                </p:cTn>
                              </p:par>
                            </p:childTnLst>
                          </p:cTn>
                        </p:par>
                        <p:par>
                          <p:cTn id="18" fill="hold" nodeType="afterGroup">
                            <p:stCondLst>
                              <p:cond delay="1900"/>
                            </p:stCondLst>
                            <p:childTnLst>
                              <p:par>
                                <p:cTn id="19" presetID="40" presetClass="entr" presetSubtype="0" fill="hold" grpId="0" nodeType="afterEffect">
                                  <p:stCondLst>
                                    <p:cond delay="0"/>
                                  </p:stCondLst>
                                  <p:iterate type="lt">
                                    <p:tmPct val="10000"/>
                                  </p:iterate>
                                  <p:childTnLst>
                                    <p:set>
                                      <p:cBhvr>
                                        <p:cTn id="20" dur="1" fill="hold">
                                          <p:stCondLst>
                                            <p:cond delay="0"/>
                                          </p:stCondLst>
                                        </p:cTn>
                                        <p:tgtEl>
                                          <p:spTgt spid="130055"/>
                                        </p:tgtEl>
                                        <p:attrNameLst>
                                          <p:attrName>style.visibility</p:attrName>
                                        </p:attrNameLst>
                                      </p:cBhvr>
                                      <p:to>
                                        <p:strVal val="visible"/>
                                      </p:to>
                                    </p:set>
                                    <p:animEffect transition="in" filter="fade">
                                      <p:cBhvr>
                                        <p:cTn id="21" dur="500"/>
                                        <p:tgtEl>
                                          <p:spTgt spid="130055"/>
                                        </p:tgtEl>
                                      </p:cBhvr>
                                    </p:animEffect>
                                    <p:anim calcmode="lin" valueType="num">
                                      <p:cBhvr>
                                        <p:cTn id="22" dur="500" fill="hold"/>
                                        <p:tgtEl>
                                          <p:spTgt spid="130055"/>
                                        </p:tgtEl>
                                        <p:attrNameLst>
                                          <p:attrName>ppt_x</p:attrName>
                                        </p:attrNameLst>
                                      </p:cBhvr>
                                      <p:tavLst>
                                        <p:tav tm="0">
                                          <p:val>
                                            <p:strVal val="#ppt_x-.1"/>
                                          </p:val>
                                        </p:tav>
                                        <p:tav tm="100000">
                                          <p:val>
                                            <p:strVal val="#ppt_x"/>
                                          </p:val>
                                        </p:tav>
                                      </p:tavLst>
                                    </p:anim>
                                    <p:anim calcmode="lin" valueType="num">
                                      <p:cBhvr>
                                        <p:cTn id="23" dur="500" fill="hold"/>
                                        <p:tgtEl>
                                          <p:spTgt spid="130055"/>
                                        </p:tgtEl>
                                        <p:attrNameLst>
                                          <p:attrName>ppt_y</p:attrName>
                                        </p:attrNameLst>
                                      </p:cBhvr>
                                      <p:tavLst>
                                        <p:tav tm="0">
                                          <p:val>
                                            <p:strVal val="#ppt_y"/>
                                          </p:val>
                                        </p:tav>
                                        <p:tav tm="100000">
                                          <p:val>
                                            <p:strVal val="#ppt_y"/>
                                          </p:val>
                                        </p:tav>
                                      </p:tavLst>
                                    </p:anim>
                                  </p:childTnLst>
                                </p:cTn>
                              </p:par>
                            </p:childTnLst>
                          </p:cTn>
                        </p:par>
                        <p:par>
                          <p:cTn id="24" fill="hold" nodeType="afterGroup">
                            <p:stCondLst>
                              <p:cond delay="2550"/>
                            </p:stCondLst>
                            <p:childTnLst>
                              <p:par>
                                <p:cTn id="25" presetID="3" presetClass="entr" presetSubtype="10" fill="hold" nodeType="afterEffect">
                                  <p:stCondLst>
                                    <p:cond delay="0"/>
                                  </p:stCondLst>
                                  <p:childTnLst>
                                    <p:set>
                                      <p:cBhvr>
                                        <p:cTn id="26" dur="1" fill="hold">
                                          <p:stCondLst>
                                            <p:cond delay="0"/>
                                          </p:stCondLst>
                                        </p:cTn>
                                        <p:tgtEl>
                                          <p:spTgt spid="130052"/>
                                        </p:tgtEl>
                                        <p:attrNameLst>
                                          <p:attrName>style.visibility</p:attrName>
                                        </p:attrNameLst>
                                      </p:cBhvr>
                                      <p:to>
                                        <p:strVal val="visible"/>
                                      </p:to>
                                    </p:set>
                                    <p:animEffect transition="in" filter="blinds(horizontal)">
                                      <p:cBhvr>
                                        <p:cTn id="27" dur="500"/>
                                        <p:tgtEl>
                                          <p:spTgt spid="130052"/>
                                        </p:tgtEl>
                                      </p:cBhvr>
                                    </p:animEffect>
                                  </p:childTnLst>
                                </p:cTn>
                              </p:par>
                            </p:childTnLst>
                          </p:cTn>
                        </p:par>
                        <p:par>
                          <p:cTn id="28" fill="hold" nodeType="afterGroup">
                            <p:stCondLst>
                              <p:cond delay="3050"/>
                            </p:stCondLst>
                            <p:childTnLst>
                              <p:par>
                                <p:cTn id="29" presetID="40" presetClass="entr" presetSubtype="0" fill="hold" grpId="0" nodeType="afterEffect">
                                  <p:stCondLst>
                                    <p:cond delay="0"/>
                                  </p:stCondLst>
                                  <p:iterate type="lt">
                                    <p:tmPct val="10000"/>
                                  </p:iterate>
                                  <p:childTnLst>
                                    <p:set>
                                      <p:cBhvr>
                                        <p:cTn id="30" dur="1" fill="hold">
                                          <p:stCondLst>
                                            <p:cond delay="0"/>
                                          </p:stCondLst>
                                        </p:cTn>
                                        <p:tgtEl>
                                          <p:spTgt spid="130056"/>
                                        </p:tgtEl>
                                        <p:attrNameLst>
                                          <p:attrName>style.visibility</p:attrName>
                                        </p:attrNameLst>
                                      </p:cBhvr>
                                      <p:to>
                                        <p:strVal val="visible"/>
                                      </p:to>
                                    </p:set>
                                    <p:animEffect transition="in" filter="fade">
                                      <p:cBhvr>
                                        <p:cTn id="31" dur="500"/>
                                        <p:tgtEl>
                                          <p:spTgt spid="130056"/>
                                        </p:tgtEl>
                                      </p:cBhvr>
                                    </p:animEffect>
                                    <p:anim calcmode="lin" valueType="num">
                                      <p:cBhvr>
                                        <p:cTn id="32" dur="500" fill="hold"/>
                                        <p:tgtEl>
                                          <p:spTgt spid="130056"/>
                                        </p:tgtEl>
                                        <p:attrNameLst>
                                          <p:attrName>ppt_x</p:attrName>
                                        </p:attrNameLst>
                                      </p:cBhvr>
                                      <p:tavLst>
                                        <p:tav tm="0">
                                          <p:val>
                                            <p:strVal val="#ppt_x-.1"/>
                                          </p:val>
                                        </p:tav>
                                        <p:tav tm="100000">
                                          <p:val>
                                            <p:strVal val="#ppt_x"/>
                                          </p:val>
                                        </p:tav>
                                      </p:tavLst>
                                    </p:anim>
                                    <p:anim calcmode="lin" valueType="num">
                                      <p:cBhvr>
                                        <p:cTn id="33" dur="500" fill="hold"/>
                                        <p:tgtEl>
                                          <p:spTgt spid="130056"/>
                                        </p:tgtEl>
                                        <p:attrNameLst>
                                          <p:attrName>ppt_y</p:attrName>
                                        </p:attrNameLst>
                                      </p:cBhvr>
                                      <p:tavLst>
                                        <p:tav tm="0">
                                          <p:val>
                                            <p:strVal val="#ppt_y"/>
                                          </p:val>
                                        </p:tav>
                                        <p:tav tm="100000">
                                          <p:val>
                                            <p:strVal val="#ppt_y"/>
                                          </p:val>
                                        </p:tav>
                                      </p:tavLst>
                                    </p:anim>
                                  </p:childTnLst>
                                </p:cTn>
                              </p:par>
                            </p:childTnLst>
                          </p:cTn>
                        </p:par>
                        <p:par>
                          <p:cTn id="34" fill="hold" nodeType="afterGroup">
                            <p:stCondLst>
                              <p:cond delay="3650"/>
                            </p:stCondLst>
                            <p:childTnLst>
                              <p:par>
                                <p:cTn id="35" presetID="3" presetClass="entr" presetSubtype="10" fill="hold" nodeType="afterEffect">
                                  <p:stCondLst>
                                    <p:cond delay="0"/>
                                  </p:stCondLst>
                                  <p:childTnLst>
                                    <p:set>
                                      <p:cBhvr>
                                        <p:cTn id="36" dur="1" fill="hold">
                                          <p:stCondLst>
                                            <p:cond delay="0"/>
                                          </p:stCondLst>
                                        </p:cTn>
                                        <p:tgtEl>
                                          <p:spTgt spid="130051"/>
                                        </p:tgtEl>
                                        <p:attrNameLst>
                                          <p:attrName>style.visibility</p:attrName>
                                        </p:attrNameLst>
                                      </p:cBhvr>
                                      <p:to>
                                        <p:strVal val="visible"/>
                                      </p:to>
                                    </p:set>
                                    <p:animEffect transition="in" filter="blinds(horizontal)">
                                      <p:cBhvr>
                                        <p:cTn id="37" dur="500"/>
                                        <p:tgtEl>
                                          <p:spTgt spid="130051"/>
                                        </p:tgtEl>
                                      </p:cBhvr>
                                    </p:animEffect>
                                  </p:childTnLst>
                                </p:cTn>
                              </p:par>
                            </p:childTnLst>
                          </p:cTn>
                        </p:par>
                        <p:par>
                          <p:cTn id="38" fill="hold" nodeType="afterGroup">
                            <p:stCondLst>
                              <p:cond delay="4150"/>
                            </p:stCondLst>
                            <p:childTnLst>
                              <p:par>
                                <p:cTn id="39" presetID="40" presetClass="entr" presetSubtype="0" fill="hold" grpId="0" nodeType="afterEffect">
                                  <p:stCondLst>
                                    <p:cond delay="0"/>
                                  </p:stCondLst>
                                  <p:iterate type="lt">
                                    <p:tmPct val="10000"/>
                                  </p:iterate>
                                  <p:childTnLst>
                                    <p:set>
                                      <p:cBhvr>
                                        <p:cTn id="40" dur="1" fill="hold">
                                          <p:stCondLst>
                                            <p:cond delay="0"/>
                                          </p:stCondLst>
                                        </p:cTn>
                                        <p:tgtEl>
                                          <p:spTgt spid="130057"/>
                                        </p:tgtEl>
                                        <p:attrNameLst>
                                          <p:attrName>style.visibility</p:attrName>
                                        </p:attrNameLst>
                                      </p:cBhvr>
                                      <p:to>
                                        <p:strVal val="visible"/>
                                      </p:to>
                                    </p:set>
                                    <p:animEffect transition="in" filter="fade">
                                      <p:cBhvr>
                                        <p:cTn id="41" dur="500"/>
                                        <p:tgtEl>
                                          <p:spTgt spid="130057"/>
                                        </p:tgtEl>
                                      </p:cBhvr>
                                    </p:animEffect>
                                    <p:anim calcmode="lin" valueType="num">
                                      <p:cBhvr>
                                        <p:cTn id="42" dur="500" fill="hold"/>
                                        <p:tgtEl>
                                          <p:spTgt spid="130057"/>
                                        </p:tgtEl>
                                        <p:attrNameLst>
                                          <p:attrName>ppt_x</p:attrName>
                                        </p:attrNameLst>
                                      </p:cBhvr>
                                      <p:tavLst>
                                        <p:tav tm="0">
                                          <p:val>
                                            <p:strVal val="#ppt_x-.1"/>
                                          </p:val>
                                        </p:tav>
                                        <p:tav tm="100000">
                                          <p:val>
                                            <p:strVal val="#ppt_x"/>
                                          </p:val>
                                        </p:tav>
                                      </p:tavLst>
                                    </p:anim>
                                    <p:anim calcmode="lin" valueType="num">
                                      <p:cBhvr>
                                        <p:cTn id="43" dur="500" fill="hold"/>
                                        <p:tgtEl>
                                          <p:spTgt spid="13005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4" grpId="0"/>
      <p:bldP spid="130055" grpId="0"/>
      <p:bldP spid="130056" grpId="0"/>
      <p:bldP spid="13005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8" name="Picture 6" descr="profils_carr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7175" y="4117975"/>
            <a:ext cx="2273300" cy="215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64" name="Picture 12" descr="profils_rectangulair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7175" y="422275"/>
            <a:ext cx="2016125" cy="215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66" name="Picture 14" descr="profils_z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03575" y="4125913"/>
            <a:ext cx="2244725" cy="215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69" name="Text Box 17"/>
          <p:cNvSpPr txBox="1">
            <a:spLocks noChangeArrowheads="1"/>
          </p:cNvSpPr>
          <p:nvPr/>
        </p:nvSpPr>
        <p:spPr bwMode="auto">
          <a:xfrm>
            <a:off x="2703513" y="6276975"/>
            <a:ext cx="3313112"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1600" b="1">
                <a:solidFill>
                  <a:srgbClr val="9D9DBD"/>
                </a:solidFill>
                <a:effectLst>
                  <a:outerShdw blurRad="38100" dist="38100" dir="2700000" algn="tl">
                    <a:srgbClr val="FFFFFF"/>
                  </a:outerShdw>
                </a:effectLst>
              </a:rPr>
              <a:t>CORNIERE </a:t>
            </a:r>
            <a:r>
              <a:rPr lang="fr-FR" sz="1600" b="1">
                <a:solidFill>
                  <a:srgbClr val="9D9DBD"/>
                </a:solidFill>
                <a:effectLst>
                  <a:outerShdw blurRad="38100" dist="38100" dir="2700000" algn="tl">
                    <a:srgbClr val="FFFFFF"/>
                  </a:outerShdw>
                </a:effectLst>
              </a:rPr>
              <a:t>A AILES EGALES OU INEGALES</a:t>
            </a:r>
            <a:endParaRPr lang="en-US" sz="1600" b="1">
              <a:solidFill>
                <a:srgbClr val="9D9DBD"/>
              </a:solidFill>
              <a:effectLst>
                <a:outerShdw blurRad="38100" dist="38100" dir="2700000" algn="tl">
                  <a:srgbClr val="FFFFFF"/>
                </a:outerShdw>
              </a:effectLst>
            </a:endParaRPr>
          </a:p>
        </p:txBody>
      </p:sp>
      <p:sp>
        <p:nvSpPr>
          <p:cNvPr id="23570" name="Text Box 18"/>
          <p:cNvSpPr txBox="1">
            <a:spLocks noChangeArrowheads="1"/>
          </p:cNvSpPr>
          <p:nvPr/>
        </p:nvSpPr>
        <p:spPr bwMode="auto">
          <a:xfrm>
            <a:off x="-38100" y="2654300"/>
            <a:ext cx="3743325"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1600" b="1">
                <a:solidFill>
                  <a:srgbClr val="9D9DBD"/>
                </a:solidFill>
                <a:effectLst>
                  <a:outerShdw blurRad="38100" dist="38100" dir="2700000" algn="tl">
                    <a:srgbClr val="FFFFFF"/>
                  </a:outerShdw>
                </a:effectLst>
              </a:rPr>
              <a:t>TUBES RECT</a:t>
            </a:r>
            <a:r>
              <a:rPr lang="fr-FR" sz="1600" b="1">
                <a:solidFill>
                  <a:srgbClr val="9D9DBD"/>
                </a:solidFill>
                <a:effectLst>
                  <a:outerShdw blurRad="38100" dist="38100" dir="2700000" algn="tl">
                    <a:srgbClr val="FFFFFF"/>
                  </a:outerShdw>
                </a:effectLst>
              </a:rPr>
              <a:t>A</a:t>
            </a:r>
            <a:r>
              <a:rPr lang="en-US" sz="1600" b="1">
                <a:solidFill>
                  <a:srgbClr val="9D9DBD"/>
                </a:solidFill>
                <a:effectLst>
                  <a:outerShdw blurRad="38100" dist="38100" dir="2700000" algn="tl">
                    <a:srgbClr val="FFFFFF"/>
                  </a:outerShdw>
                </a:effectLst>
              </a:rPr>
              <a:t>NGUL</a:t>
            </a:r>
            <a:r>
              <a:rPr lang="fr-FR" sz="1600" b="1">
                <a:solidFill>
                  <a:srgbClr val="9D9DBD"/>
                </a:solidFill>
                <a:effectLst>
                  <a:outerShdw blurRad="38100" dist="38100" dir="2700000" algn="tl">
                    <a:srgbClr val="FFFFFF"/>
                  </a:outerShdw>
                </a:effectLst>
              </a:rPr>
              <a:t>A</a:t>
            </a:r>
            <a:r>
              <a:rPr lang="en-US" sz="1600" b="1">
                <a:solidFill>
                  <a:srgbClr val="9D9DBD"/>
                </a:solidFill>
                <a:effectLst>
                  <a:outerShdw blurRad="38100" dist="38100" dir="2700000" algn="tl">
                    <a:srgbClr val="FFFFFF"/>
                  </a:outerShdw>
                </a:effectLst>
              </a:rPr>
              <a:t>IRE</a:t>
            </a:r>
            <a:r>
              <a:rPr lang="fr-FR" sz="1600" b="1">
                <a:solidFill>
                  <a:srgbClr val="9D9DBD"/>
                </a:solidFill>
                <a:effectLst>
                  <a:outerShdw blurRad="38100" dist="38100" dir="2700000" algn="tl">
                    <a:srgbClr val="FFFFFF"/>
                  </a:outerShdw>
                </a:effectLst>
              </a:rPr>
              <a:t> </a:t>
            </a:r>
          </a:p>
          <a:p>
            <a:pPr algn="ctr" eaLnBrk="1" hangingPunct="1">
              <a:spcBef>
                <a:spcPct val="50000"/>
              </a:spcBef>
              <a:defRPr/>
            </a:pPr>
            <a:r>
              <a:rPr lang="fr-FR" sz="1600" b="1">
                <a:solidFill>
                  <a:srgbClr val="9D9DBD"/>
                </a:solidFill>
                <a:effectLst>
                  <a:outerShdw blurRad="38100" dist="38100" dir="2700000" algn="tl">
                    <a:srgbClr val="FFFFFF"/>
                  </a:outerShdw>
                </a:effectLst>
              </a:rPr>
              <a:t>AVEC OUVERTURE OU REJOINTS </a:t>
            </a:r>
            <a:endParaRPr lang="en-US" sz="1600" b="1">
              <a:solidFill>
                <a:srgbClr val="9D9DBD"/>
              </a:solidFill>
              <a:effectLst>
                <a:outerShdw blurRad="38100" dist="38100" dir="2700000" algn="tl">
                  <a:srgbClr val="FFFFFF"/>
                </a:outerShdw>
              </a:effectLst>
            </a:endParaRPr>
          </a:p>
        </p:txBody>
      </p:sp>
      <p:sp>
        <p:nvSpPr>
          <p:cNvPr id="23573" name="Text Box 21"/>
          <p:cNvSpPr txBox="1">
            <a:spLocks noChangeArrowheads="1"/>
          </p:cNvSpPr>
          <p:nvPr/>
        </p:nvSpPr>
        <p:spPr bwMode="auto">
          <a:xfrm>
            <a:off x="-38100" y="6276975"/>
            <a:ext cx="3024188"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1600" b="1">
                <a:solidFill>
                  <a:srgbClr val="9D9DBD"/>
                </a:solidFill>
                <a:effectLst>
                  <a:outerShdw blurRad="38100" dist="38100" dir="2700000" algn="tl">
                    <a:srgbClr val="FFFFFF"/>
                  </a:outerShdw>
                </a:effectLst>
              </a:rPr>
              <a:t>TUBES CARRE</a:t>
            </a:r>
            <a:r>
              <a:rPr lang="fr-FR" sz="1600" b="1">
                <a:solidFill>
                  <a:srgbClr val="9D9DBD"/>
                </a:solidFill>
                <a:effectLst>
                  <a:outerShdw blurRad="38100" dist="38100" dir="2700000" algn="tl">
                    <a:srgbClr val="FFFFFF"/>
                  </a:outerShdw>
                </a:effectLst>
              </a:rPr>
              <a:t> A</a:t>
            </a:r>
            <a:r>
              <a:rPr lang="en-US" sz="1600" b="1">
                <a:solidFill>
                  <a:srgbClr val="9D9DBD"/>
                </a:solidFill>
                <a:effectLst>
                  <a:outerShdw blurRad="38100" dist="38100" dir="2700000" algn="tl">
                    <a:srgbClr val="FFFFFF"/>
                  </a:outerShdw>
                </a:effectLst>
              </a:rPr>
              <a:t>VEC OUVERTURE OU REJOINTS</a:t>
            </a:r>
          </a:p>
        </p:txBody>
      </p:sp>
      <p:pic>
        <p:nvPicPr>
          <p:cNvPr id="23574" name="Picture 22" descr="profils_multibeam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19925" y="495300"/>
            <a:ext cx="1985963" cy="215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75" name="Picture 23" descr="profils_omegas"/>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99200" y="4321175"/>
            <a:ext cx="2706688" cy="186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76" name="Text Box 24"/>
          <p:cNvSpPr txBox="1">
            <a:spLocks noChangeArrowheads="1"/>
          </p:cNvSpPr>
          <p:nvPr/>
        </p:nvSpPr>
        <p:spPr bwMode="auto">
          <a:xfrm>
            <a:off x="6299200" y="2581275"/>
            <a:ext cx="3024188"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1600" b="1">
                <a:solidFill>
                  <a:srgbClr val="9D9DBD"/>
                </a:solidFill>
                <a:effectLst>
                  <a:outerShdw blurRad="38100" dist="38100" dir="2700000" algn="tl">
                    <a:srgbClr val="FFFFFF"/>
                  </a:outerShdw>
                </a:effectLst>
              </a:rPr>
              <a:t>PROFIL</a:t>
            </a:r>
            <a:r>
              <a:rPr lang="en-US" sz="3000" b="1">
                <a:solidFill>
                  <a:srgbClr val="9D9DBD"/>
                </a:solidFill>
                <a:effectLst>
                  <a:outerShdw blurRad="38100" dist="38100" dir="2700000" algn="tl">
                    <a:srgbClr val="FFFFFF"/>
                  </a:outerShdw>
                </a:effectLst>
              </a:rPr>
              <a:t> </a:t>
            </a:r>
            <a:r>
              <a:rPr lang="fr-FR" sz="1600" b="1">
                <a:solidFill>
                  <a:srgbClr val="9D9DBD"/>
                </a:solidFill>
                <a:effectLst>
                  <a:outerShdw blurRad="38100" dist="38100" dir="2700000" algn="tl">
                    <a:srgbClr val="FFFFFF"/>
                  </a:outerShdw>
                </a:effectLst>
              </a:rPr>
              <a:t>M</a:t>
            </a:r>
            <a:r>
              <a:rPr lang="en-US" sz="1600" b="1">
                <a:solidFill>
                  <a:srgbClr val="9D9DBD"/>
                </a:solidFill>
                <a:effectLst>
                  <a:outerShdw blurRad="38100" dist="38100" dir="2700000" algn="tl">
                    <a:srgbClr val="FFFFFF"/>
                  </a:outerShdw>
                </a:effectLst>
              </a:rPr>
              <a:t>ULTIBEA</a:t>
            </a:r>
            <a:r>
              <a:rPr lang="fr-FR" sz="1600" b="1">
                <a:solidFill>
                  <a:srgbClr val="9D9DBD"/>
                </a:solidFill>
                <a:effectLst>
                  <a:outerShdw blurRad="38100" dist="38100" dir="2700000" algn="tl">
                    <a:srgbClr val="FFFFFF"/>
                  </a:outerShdw>
                </a:effectLst>
              </a:rPr>
              <a:t>M</a:t>
            </a:r>
            <a:r>
              <a:rPr lang="en-US" sz="1600" b="1">
                <a:solidFill>
                  <a:srgbClr val="9D9DBD"/>
                </a:solidFill>
                <a:effectLst>
                  <a:outerShdw blurRad="38100" dist="38100" dir="2700000" algn="tl">
                    <a:srgbClr val="FFFFFF"/>
                  </a:outerShdw>
                </a:effectLst>
              </a:rPr>
              <a:t>S</a:t>
            </a:r>
          </a:p>
        </p:txBody>
      </p:sp>
      <p:sp>
        <p:nvSpPr>
          <p:cNvPr id="23577" name="Text Box 25"/>
          <p:cNvSpPr txBox="1">
            <a:spLocks noChangeArrowheads="1"/>
          </p:cNvSpPr>
          <p:nvPr/>
        </p:nvSpPr>
        <p:spPr bwMode="auto">
          <a:xfrm>
            <a:off x="5830888" y="6403975"/>
            <a:ext cx="33131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a:solidFill>
                  <a:srgbClr val="9D9DBD"/>
                </a:solidFill>
                <a:effectLst>
                  <a:outerShdw blurRad="38100" dist="38100" dir="2700000" algn="tl">
                    <a:srgbClr val="FFFFFF"/>
                  </a:outerShdw>
                </a:effectLst>
              </a:rPr>
              <a:t>O</a:t>
            </a:r>
            <a:r>
              <a:rPr lang="fr-FR">
                <a:solidFill>
                  <a:srgbClr val="9D9DBD"/>
                </a:solidFill>
                <a:effectLst>
                  <a:outerShdw blurRad="38100" dist="38100" dir="2700000" algn="tl">
                    <a:srgbClr val="FFFFFF"/>
                  </a:outerShdw>
                </a:effectLst>
              </a:rPr>
              <a:t>M</a:t>
            </a:r>
            <a:r>
              <a:rPr lang="en-US">
                <a:solidFill>
                  <a:srgbClr val="9D9DBD"/>
                </a:solidFill>
                <a:effectLst>
                  <a:outerShdw blurRad="38100" dist="38100" dir="2700000" algn="tl">
                    <a:srgbClr val="FFFFFF"/>
                  </a:outerShdw>
                </a:effectLst>
              </a:rPr>
              <a:t>EG</a:t>
            </a:r>
            <a:r>
              <a:rPr lang="fr-FR">
                <a:solidFill>
                  <a:srgbClr val="9D9DBD"/>
                </a:solidFill>
                <a:effectLst>
                  <a:outerShdw blurRad="38100" dist="38100" dir="2700000" algn="tl">
                    <a:srgbClr val="FFFFFF"/>
                  </a:outerShdw>
                </a:effectLst>
              </a:rPr>
              <a:t>A</a:t>
            </a:r>
            <a:r>
              <a:rPr lang="en-US">
                <a:solidFill>
                  <a:srgbClr val="9D9DBD"/>
                </a:solidFill>
                <a:effectLst>
                  <a:outerShdw blurRad="38100" dist="38100" dir="2700000" algn="tl">
                    <a:srgbClr val="FFFFFF"/>
                  </a:outerShdw>
                </a:effectLst>
              </a:rPr>
              <a:t>S SY</a:t>
            </a:r>
            <a:r>
              <a:rPr lang="fr-FR">
                <a:solidFill>
                  <a:srgbClr val="9D9DBD"/>
                </a:solidFill>
                <a:effectLst>
                  <a:outerShdw blurRad="38100" dist="38100" dir="2700000" algn="tl">
                    <a:srgbClr val="FFFFFF"/>
                  </a:outerShdw>
                </a:effectLst>
              </a:rPr>
              <a:t>M</a:t>
            </a:r>
            <a:r>
              <a:rPr lang="en-US">
                <a:solidFill>
                  <a:srgbClr val="9D9DBD"/>
                </a:solidFill>
                <a:effectLst>
                  <a:outerShdw blurRad="38100" dist="38100" dir="2700000" algn="tl">
                    <a:srgbClr val="FFFFFF"/>
                  </a:outerShdw>
                </a:effectLst>
              </a:rPr>
              <a:t>ETRI</a:t>
            </a:r>
            <a:r>
              <a:rPr lang="fr-FR">
                <a:solidFill>
                  <a:srgbClr val="9D9DBD"/>
                </a:solidFill>
                <a:effectLst>
                  <a:outerShdw blurRad="38100" dist="38100" dir="2700000" algn="tl">
                    <a:srgbClr val="FFFFFF"/>
                  </a:outerShdw>
                </a:effectLst>
              </a:rPr>
              <a:t>QUE</a:t>
            </a:r>
            <a:endParaRPr lang="en-US">
              <a:solidFill>
                <a:srgbClr val="9D9DBD"/>
              </a:solidFill>
              <a:effectLst>
                <a:outerShdw blurRad="38100" dist="38100" dir="2700000" algn="tl">
                  <a:srgbClr val="FFFFFF"/>
                </a:outerShdw>
              </a:effectLst>
            </a:endParaRPr>
          </a:p>
        </p:txBody>
      </p:sp>
      <p:sp>
        <p:nvSpPr>
          <p:cNvPr id="23578" name="Text Box 26"/>
          <p:cNvSpPr txBox="1">
            <a:spLocks noChangeArrowheads="1"/>
          </p:cNvSpPr>
          <p:nvPr/>
        </p:nvSpPr>
        <p:spPr bwMode="auto">
          <a:xfrm>
            <a:off x="9396413" y="5969000"/>
            <a:ext cx="3313112"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3000" b="1">
                <a:solidFill>
                  <a:srgbClr val="9D9DBD"/>
                </a:solidFill>
                <a:effectLst>
                  <a:outerShdw blurRad="38100" dist="38100" dir="2700000" algn="tl">
                    <a:srgbClr val="FFFFFF"/>
                  </a:outerShdw>
                </a:effectLst>
              </a:rPr>
              <a:t>PROFILS CE</a:t>
            </a:r>
          </a:p>
        </p:txBody>
      </p:sp>
      <p:sp>
        <p:nvSpPr>
          <p:cNvPr id="23579" name="Text Box 27"/>
          <p:cNvSpPr txBox="1">
            <a:spLocks noChangeArrowheads="1"/>
          </p:cNvSpPr>
          <p:nvPr/>
        </p:nvSpPr>
        <p:spPr bwMode="auto">
          <a:xfrm>
            <a:off x="3203575" y="2763838"/>
            <a:ext cx="331311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a:solidFill>
                  <a:srgbClr val="9D9DBD"/>
                </a:solidFill>
                <a:effectLst>
                  <a:outerShdw blurRad="38100" dist="38100" dir="2700000" algn="tl">
                    <a:srgbClr val="FFFFFF"/>
                  </a:outerShdw>
                </a:effectLst>
              </a:rPr>
              <a:t>PROFIL </a:t>
            </a:r>
            <a:r>
              <a:rPr lang="fr-FR">
                <a:solidFill>
                  <a:srgbClr val="9D9DBD"/>
                </a:solidFill>
                <a:effectLst>
                  <a:outerShdw blurRad="38100" dist="38100" dir="2700000" algn="tl">
                    <a:srgbClr val="FFFFFF"/>
                  </a:outerShdw>
                </a:effectLst>
              </a:rPr>
              <a:t>M</a:t>
            </a:r>
            <a:r>
              <a:rPr lang="en-US">
                <a:solidFill>
                  <a:srgbClr val="9D9DBD"/>
                </a:solidFill>
                <a:effectLst>
                  <a:outerShdw blurRad="38100" dist="38100" dir="2700000" algn="tl">
                    <a:srgbClr val="FFFFFF"/>
                  </a:outerShdw>
                </a:effectLst>
              </a:rPr>
              <a:t>INCE</a:t>
            </a:r>
          </a:p>
        </p:txBody>
      </p:sp>
      <p:pic>
        <p:nvPicPr>
          <p:cNvPr id="23580" name="Picture 28" descr="profils_cornieres"/>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03575" y="495300"/>
            <a:ext cx="2503488" cy="215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3580"/>
                                        </p:tgtEl>
                                        <p:attrNameLst>
                                          <p:attrName>style.visibility</p:attrName>
                                        </p:attrNameLst>
                                      </p:cBhvr>
                                      <p:to>
                                        <p:strVal val="visible"/>
                                      </p:to>
                                    </p:set>
                                    <p:animEffect transition="in" filter="blinds(horizontal)">
                                      <p:cBhvr>
                                        <p:cTn id="7" dur="500"/>
                                        <p:tgtEl>
                                          <p:spTgt spid="23580"/>
                                        </p:tgtEl>
                                      </p:cBhvr>
                                    </p:animEffect>
                                  </p:childTnLst>
                                </p:cTn>
                              </p:par>
                              <p:par>
                                <p:cTn id="8" presetID="3" presetClass="entr" presetSubtype="10" fill="hold" nodeType="withEffect">
                                  <p:stCondLst>
                                    <p:cond delay="0"/>
                                  </p:stCondLst>
                                  <p:childTnLst>
                                    <p:set>
                                      <p:cBhvr>
                                        <p:cTn id="9" dur="1" fill="hold">
                                          <p:stCondLst>
                                            <p:cond delay="0"/>
                                          </p:stCondLst>
                                        </p:cTn>
                                        <p:tgtEl>
                                          <p:spTgt spid="23574"/>
                                        </p:tgtEl>
                                        <p:attrNameLst>
                                          <p:attrName>style.visibility</p:attrName>
                                        </p:attrNameLst>
                                      </p:cBhvr>
                                      <p:to>
                                        <p:strVal val="visible"/>
                                      </p:to>
                                    </p:set>
                                    <p:animEffect transition="in" filter="blinds(horizontal)">
                                      <p:cBhvr>
                                        <p:cTn id="10" dur="500"/>
                                        <p:tgtEl>
                                          <p:spTgt spid="23574"/>
                                        </p:tgtEl>
                                      </p:cBhvr>
                                    </p:animEffect>
                                  </p:childTnLst>
                                </p:cTn>
                              </p:par>
                              <p:par>
                                <p:cTn id="11" presetID="3" presetClass="entr" presetSubtype="10" fill="hold" nodeType="withEffect">
                                  <p:stCondLst>
                                    <p:cond delay="0"/>
                                  </p:stCondLst>
                                  <p:childTnLst>
                                    <p:set>
                                      <p:cBhvr>
                                        <p:cTn id="12" dur="1" fill="hold">
                                          <p:stCondLst>
                                            <p:cond delay="0"/>
                                          </p:stCondLst>
                                        </p:cTn>
                                        <p:tgtEl>
                                          <p:spTgt spid="23564"/>
                                        </p:tgtEl>
                                        <p:attrNameLst>
                                          <p:attrName>style.visibility</p:attrName>
                                        </p:attrNameLst>
                                      </p:cBhvr>
                                      <p:to>
                                        <p:strVal val="visible"/>
                                      </p:to>
                                    </p:set>
                                    <p:animEffect transition="in" filter="blinds(horizontal)">
                                      <p:cBhvr>
                                        <p:cTn id="13" dur="500"/>
                                        <p:tgtEl>
                                          <p:spTgt spid="23564"/>
                                        </p:tgtEl>
                                      </p:cBhvr>
                                    </p:animEffect>
                                  </p:childTnLst>
                                </p:cTn>
                              </p:par>
                              <p:par>
                                <p:cTn id="14" presetID="3" presetClass="entr" presetSubtype="10" fill="hold" nodeType="withEffect">
                                  <p:stCondLst>
                                    <p:cond delay="0"/>
                                  </p:stCondLst>
                                  <p:childTnLst>
                                    <p:set>
                                      <p:cBhvr>
                                        <p:cTn id="15" dur="1" fill="hold">
                                          <p:stCondLst>
                                            <p:cond delay="0"/>
                                          </p:stCondLst>
                                        </p:cTn>
                                        <p:tgtEl>
                                          <p:spTgt spid="23558"/>
                                        </p:tgtEl>
                                        <p:attrNameLst>
                                          <p:attrName>style.visibility</p:attrName>
                                        </p:attrNameLst>
                                      </p:cBhvr>
                                      <p:to>
                                        <p:strVal val="visible"/>
                                      </p:to>
                                    </p:set>
                                    <p:animEffect transition="in" filter="blinds(horizontal)">
                                      <p:cBhvr>
                                        <p:cTn id="16" dur="500"/>
                                        <p:tgtEl>
                                          <p:spTgt spid="23558"/>
                                        </p:tgtEl>
                                      </p:cBhvr>
                                    </p:animEffect>
                                  </p:childTnLst>
                                </p:cTn>
                              </p:par>
                              <p:par>
                                <p:cTn id="17" presetID="3" presetClass="entr" presetSubtype="10" fill="hold" nodeType="withEffect">
                                  <p:stCondLst>
                                    <p:cond delay="0"/>
                                  </p:stCondLst>
                                  <p:childTnLst>
                                    <p:set>
                                      <p:cBhvr>
                                        <p:cTn id="18" dur="1" fill="hold">
                                          <p:stCondLst>
                                            <p:cond delay="0"/>
                                          </p:stCondLst>
                                        </p:cTn>
                                        <p:tgtEl>
                                          <p:spTgt spid="23566"/>
                                        </p:tgtEl>
                                        <p:attrNameLst>
                                          <p:attrName>style.visibility</p:attrName>
                                        </p:attrNameLst>
                                      </p:cBhvr>
                                      <p:to>
                                        <p:strVal val="visible"/>
                                      </p:to>
                                    </p:set>
                                    <p:animEffect transition="in" filter="blinds(horizontal)">
                                      <p:cBhvr>
                                        <p:cTn id="19" dur="500"/>
                                        <p:tgtEl>
                                          <p:spTgt spid="23566"/>
                                        </p:tgtEl>
                                      </p:cBhvr>
                                    </p:animEffect>
                                  </p:childTnLst>
                                </p:cTn>
                              </p:par>
                              <p:par>
                                <p:cTn id="20" presetID="3" presetClass="entr" presetSubtype="10" fill="hold" nodeType="withEffect">
                                  <p:stCondLst>
                                    <p:cond delay="0"/>
                                  </p:stCondLst>
                                  <p:childTnLst>
                                    <p:set>
                                      <p:cBhvr>
                                        <p:cTn id="21" dur="1" fill="hold">
                                          <p:stCondLst>
                                            <p:cond delay="0"/>
                                          </p:stCondLst>
                                        </p:cTn>
                                        <p:tgtEl>
                                          <p:spTgt spid="23575"/>
                                        </p:tgtEl>
                                        <p:attrNameLst>
                                          <p:attrName>style.visibility</p:attrName>
                                        </p:attrNameLst>
                                      </p:cBhvr>
                                      <p:to>
                                        <p:strVal val="visible"/>
                                      </p:to>
                                    </p:set>
                                    <p:animEffect transition="in" filter="blinds(horizontal)">
                                      <p:cBhvr>
                                        <p:cTn id="22" dur="500"/>
                                        <p:tgtEl>
                                          <p:spTgt spid="2357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0" presetClass="entr" presetSubtype="0" fill="hold" grpId="0" nodeType="clickEffect">
                                  <p:stCondLst>
                                    <p:cond delay="0"/>
                                  </p:stCondLst>
                                  <p:iterate type="lt">
                                    <p:tmPct val="10000"/>
                                  </p:iterate>
                                  <p:childTnLst>
                                    <p:set>
                                      <p:cBhvr>
                                        <p:cTn id="26" dur="1" fill="hold">
                                          <p:stCondLst>
                                            <p:cond delay="0"/>
                                          </p:stCondLst>
                                        </p:cTn>
                                        <p:tgtEl>
                                          <p:spTgt spid="23570"/>
                                        </p:tgtEl>
                                        <p:attrNameLst>
                                          <p:attrName>style.visibility</p:attrName>
                                        </p:attrNameLst>
                                      </p:cBhvr>
                                      <p:to>
                                        <p:strVal val="visible"/>
                                      </p:to>
                                    </p:set>
                                    <p:animEffect transition="in" filter="fade">
                                      <p:cBhvr>
                                        <p:cTn id="27" dur="1000"/>
                                        <p:tgtEl>
                                          <p:spTgt spid="23570"/>
                                        </p:tgtEl>
                                      </p:cBhvr>
                                    </p:animEffect>
                                    <p:anim calcmode="lin" valueType="num">
                                      <p:cBhvr>
                                        <p:cTn id="28" dur="1000" fill="hold"/>
                                        <p:tgtEl>
                                          <p:spTgt spid="23570"/>
                                        </p:tgtEl>
                                        <p:attrNameLst>
                                          <p:attrName>ppt_x</p:attrName>
                                        </p:attrNameLst>
                                      </p:cBhvr>
                                      <p:tavLst>
                                        <p:tav tm="0">
                                          <p:val>
                                            <p:strVal val="#ppt_x-.1"/>
                                          </p:val>
                                        </p:tav>
                                        <p:tav tm="100000">
                                          <p:val>
                                            <p:strVal val="#ppt_x"/>
                                          </p:val>
                                        </p:tav>
                                      </p:tavLst>
                                    </p:anim>
                                    <p:anim calcmode="lin" valueType="num">
                                      <p:cBhvr>
                                        <p:cTn id="29" dur="1000" fill="hold"/>
                                        <p:tgtEl>
                                          <p:spTgt spid="23570"/>
                                        </p:tgtEl>
                                        <p:attrNameLst>
                                          <p:attrName>ppt_y</p:attrName>
                                        </p:attrNameLst>
                                      </p:cBhvr>
                                      <p:tavLst>
                                        <p:tav tm="0">
                                          <p:val>
                                            <p:strVal val="#ppt_y"/>
                                          </p:val>
                                        </p:tav>
                                        <p:tav tm="100000">
                                          <p:val>
                                            <p:strVal val="#ppt_y"/>
                                          </p:val>
                                        </p:tav>
                                      </p:tavLst>
                                    </p:anim>
                                  </p:childTnLst>
                                </p:cTn>
                              </p:par>
                              <p:par>
                                <p:cTn id="30" presetID="40" presetClass="entr" presetSubtype="0" fill="hold" grpId="0" nodeType="withEffect">
                                  <p:stCondLst>
                                    <p:cond delay="0"/>
                                  </p:stCondLst>
                                  <p:iterate type="lt">
                                    <p:tmPct val="10000"/>
                                  </p:iterate>
                                  <p:childTnLst>
                                    <p:set>
                                      <p:cBhvr>
                                        <p:cTn id="31" dur="1" fill="hold">
                                          <p:stCondLst>
                                            <p:cond delay="0"/>
                                          </p:stCondLst>
                                        </p:cTn>
                                        <p:tgtEl>
                                          <p:spTgt spid="23579"/>
                                        </p:tgtEl>
                                        <p:attrNameLst>
                                          <p:attrName>style.visibility</p:attrName>
                                        </p:attrNameLst>
                                      </p:cBhvr>
                                      <p:to>
                                        <p:strVal val="visible"/>
                                      </p:to>
                                    </p:set>
                                    <p:animEffect transition="in" filter="fade">
                                      <p:cBhvr>
                                        <p:cTn id="32" dur="1000"/>
                                        <p:tgtEl>
                                          <p:spTgt spid="23579"/>
                                        </p:tgtEl>
                                      </p:cBhvr>
                                    </p:animEffect>
                                    <p:anim calcmode="lin" valueType="num">
                                      <p:cBhvr>
                                        <p:cTn id="33" dur="1000" fill="hold"/>
                                        <p:tgtEl>
                                          <p:spTgt spid="23579"/>
                                        </p:tgtEl>
                                        <p:attrNameLst>
                                          <p:attrName>ppt_x</p:attrName>
                                        </p:attrNameLst>
                                      </p:cBhvr>
                                      <p:tavLst>
                                        <p:tav tm="0">
                                          <p:val>
                                            <p:strVal val="#ppt_x-.1"/>
                                          </p:val>
                                        </p:tav>
                                        <p:tav tm="100000">
                                          <p:val>
                                            <p:strVal val="#ppt_x"/>
                                          </p:val>
                                        </p:tav>
                                      </p:tavLst>
                                    </p:anim>
                                    <p:anim calcmode="lin" valueType="num">
                                      <p:cBhvr>
                                        <p:cTn id="34" dur="1000" fill="hold"/>
                                        <p:tgtEl>
                                          <p:spTgt spid="23579"/>
                                        </p:tgtEl>
                                        <p:attrNameLst>
                                          <p:attrName>ppt_y</p:attrName>
                                        </p:attrNameLst>
                                      </p:cBhvr>
                                      <p:tavLst>
                                        <p:tav tm="0">
                                          <p:val>
                                            <p:strVal val="#ppt_y"/>
                                          </p:val>
                                        </p:tav>
                                        <p:tav tm="100000">
                                          <p:val>
                                            <p:strVal val="#ppt_y"/>
                                          </p:val>
                                        </p:tav>
                                      </p:tavLst>
                                    </p:anim>
                                  </p:childTnLst>
                                </p:cTn>
                              </p:par>
                              <p:par>
                                <p:cTn id="35" presetID="40" presetClass="entr" presetSubtype="0" fill="hold" grpId="0" nodeType="withEffect">
                                  <p:stCondLst>
                                    <p:cond delay="0"/>
                                  </p:stCondLst>
                                  <p:iterate type="lt">
                                    <p:tmPct val="10000"/>
                                  </p:iterate>
                                  <p:childTnLst>
                                    <p:set>
                                      <p:cBhvr>
                                        <p:cTn id="36" dur="1" fill="hold">
                                          <p:stCondLst>
                                            <p:cond delay="0"/>
                                          </p:stCondLst>
                                        </p:cTn>
                                        <p:tgtEl>
                                          <p:spTgt spid="23576"/>
                                        </p:tgtEl>
                                        <p:attrNameLst>
                                          <p:attrName>style.visibility</p:attrName>
                                        </p:attrNameLst>
                                      </p:cBhvr>
                                      <p:to>
                                        <p:strVal val="visible"/>
                                      </p:to>
                                    </p:set>
                                    <p:animEffect transition="in" filter="fade">
                                      <p:cBhvr>
                                        <p:cTn id="37" dur="1000"/>
                                        <p:tgtEl>
                                          <p:spTgt spid="23576"/>
                                        </p:tgtEl>
                                      </p:cBhvr>
                                    </p:animEffect>
                                    <p:anim calcmode="lin" valueType="num">
                                      <p:cBhvr>
                                        <p:cTn id="38" dur="1000" fill="hold"/>
                                        <p:tgtEl>
                                          <p:spTgt spid="23576"/>
                                        </p:tgtEl>
                                        <p:attrNameLst>
                                          <p:attrName>ppt_x</p:attrName>
                                        </p:attrNameLst>
                                      </p:cBhvr>
                                      <p:tavLst>
                                        <p:tav tm="0">
                                          <p:val>
                                            <p:strVal val="#ppt_x-.1"/>
                                          </p:val>
                                        </p:tav>
                                        <p:tav tm="100000">
                                          <p:val>
                                            <p:strVal val="#ppt_x"/>
                                          </p:val>
                                        </p:tav>
                                      </p:tavLst>
                                    </p:anim>
                                    <p:anim calcmode="lin" valueType="num">
                                      <p:cBhvr>
                                        <p:cTn id="39" dur="1000" fill="hold"/>
                                        <p:tgtEl>
                                          <p:spTgt spid="23576"/>
                                        </p:tgtEl>
                                        <p:attrNameLst>
                                          <p:attrName>ppt_y</p:attrName>
                                        </p:attrNameLst>
                                      </p:cBhvr>
                                      <p:tavLst>
                                        <p:tav tm="0">
                                          <p:val>
                                            <p:strVal val="#ppt_y"/>
                                          </p:val>
                                        </p:tav>
                                        <p:tav tm="100000">
                                          <p:val>
                                            <p:strVal val="#ppt_y"/>
                                          </p:val>
                                        </p:tav>
                                      </p:tavLst>
                                    </p:anim>
                                  </p:childTnLst>
                                </p:cTn>
                              </p:par>
                              <p:par>
                                <p:cTn id="40" presetID="40" presetClass="entr" presetSubtype="0" fill="hold" grpId="0" nodeType="withEffect">
                                  <p:stCondLst>
                                    <p:cond delay="0"/>
                                  </p:stCondLst>
                                  <p:iterate type="lt">
                                    <p:tmPct val="10000"/>
                                  </p:iterate>
                                  <p:childTnLst>
                                    <p:set>
                                      <p:cBhvr>
                                        <p:cTn id="41" dur="1" fill="hold">
                                          <p:stCondLst>
                                            <p:cond delay="0"/>
                                          </p:stCondLst>
                                        </p:cTn>
                                        <p:tgtEl>
                                          <p:spTgt spid="23573"/>
                                        </p:tgtEl>
                                        <p:attrNameLst>
                                          <p:attrName>style.visibility</p:attrName>
                                        </p:attrNameLst>
                                      </p:cBhvr>
                                      <p:to>
                                        <p:strVal val="visible"/>
                                      </p:to>
                                    </p:set>
                                    <p:animEffect transition="in" filter="fade">
                                      <p:cBhvr>
                                        <p:cTn id="42" dur="1000"/>
                                        <p:tgtEl>
                                          <p:spTgt spid="23573"/>
                                        </p:tgtEl>
                                      </p:cBhvr>
                                    </p:animEffect>
                                    <p:anim calcmode="lin" valueType="num">
                                      <p:cBhvr>
                                        <p:cTn id="43" dur="1000" fill="hold"/>
                                        <p:tgtEl>
                                          <p:spTgt spid="23573"/>
                                        </p:tgtEl>
                                        <p:attrNameLst>
                                          <p:attrName>ppt_x</p:attrName>
                                        </p:attrNameLst>
                                      </p:cBhvr>
                                      <p:tavLst>
                                        <p:tav tm="0">
                                          <p:val>
                                            <p:strVal val="#ppt_x-.1"/>
                                          </p:val>
                                        </p:tav>
                                        <p:tav tm="100000">
                                          <p:val>
                                            <p:strVal val="#ppt_x"/>
                                          </p:val>
                                        </p:tav>
                                      </p:tavLst>
                                    </p:anim>
                                    <p:anim calcmode="lin" valueType="num">
                                      <p:cBhvr>
                                        <p:cTn id="44" dur="1000" fill="hold"/>
                                        <p:tgtEl>
                                          <p:spTgt spid="23573"/>
                                        </p:tgtEl>
                                        <p:attrNameLst>
                                          <p:attrName>ppt_y</p:attrName>
                                        </p:attrNameLst>
                                      </p:cBhvr>
                                      <p:tavLst>
                                        <p:tav tm="0">
                                          <p:val>
                                            <p:strVal val="#ppt_y"/>
                                          </p:val>
                                        </p:tav>
                                        <p:tav tm="100000">
                                          <p:val>
                                            <p:strVal val="#ppt_y"/>
                                          </p:val>
                                        </p:tav>
                                      </p:tavLst>
                                    </p:anim>
                                  </p:childTnLst>
                                </p:cTn>
                              </p:par>
                              <p:par>
                                <p:cTn id="45" presetID="40" presetClass="entr" presetSubtype="0" fill="hold" grpId="0" nodeType="withEffect">
                                  <p:stCondLst>
                                    <p:cond delay="0"/>
                                  </p:stCondLst>
                                  <p:iterate type="lt">
                                    <p:tmPct val="10000"/>
                                  </p:iterate>
                                  <p:childTnLst>
                                    <p:set>
                                      <p:cBhvr>
                                        <p:cTn id="46" dur="1" fill="hold">
                                          <p:stCondLst>
                                            <p:cond delay="0"/>
                                          </p:stCondLst>
                                        </p:cTn>
                                        <p:tgtEl>
                                          <p:spTgt spid="23569"/>
                                        </p:tgtEl>
                                        <p:attrNameLst>
                                          <p:attrName>style.visibility</p:attrName>
                                        </p:attrNameLst>
                                      </p:cBhvr>
                                      <p:to>
                                        <p:strVal val="visible"/>
                                      </p:to>
                                    </p:set>
                                    <p:animEffect transition="in" filter="fade">
                                      <p:cBhvr>
                                        <p:cTn id="47" dur="1000"/>
                                        <p:tgtEl>
                                          <p:spTgt spid="23569"/>
                                        </p:tgtEl>
                                      </p:cBhvr>
                                    </p:animEffect>
                                    <p:anim calcmode="lin" valueType="num">
                                      <p:cBhvr>
                                        <p:cTn id="48" dur="1000" fill="hold"/>
                                        <p:tgtEl>
                                          <p:spTgt spid="23569"/>
                                        </p:tgtEl>
                                        <p:attrNameLst>
                                          <p:attrName>ppt_x</p:attrName>
                                        </p:attrNameLst>
                                      </p:cBhvr>
                                      <p:tavLst>
                                        <p:tav tm="0">
                                          <p:val>
                                            <p:strVal val="#ppt_x-.1"/>
                                          </p:val>
                                        </p:tav>
                                        <p:tav tm="100000">
                                          <p:val>
                                            <p:strVal val="#ppt_x"/>
                                          </p:val>
                                        </p:tav>
                                      </p:tavLst>
                                    </p:anim>
                                    <p:anim calcmode="lin" valueType="num">
                                      <p:cBhvr>
                                        <p:cTn id="49" dur="1000" fill="hold"/>
                                        <p:tgtEl>
                                          <p:spTgt spid="23569"/>
                                        </p:tgtEl>
                                        <p:attrNameLst>
                                          <p:attrName>ppt_y</p:attrName>
                                        </p:attrNameLst>
                                      </p:cBhvr>
                                      <p:tavLst>
                                        <p:tav tm="0">
                                          <p:val>
                                            <p:strVal val="#ppt_y"/>
                                          </p:val>
                                        </p:tav>
                                        <p:tav tm="100000">
                                          <p:val>
                                            <p:strVal val="#ppt_y"/>
                                          </p:val>
                                        </p:tav>
                                      </p:tavLst>
                                    </p:anim>
                                  </p:childTnLst>
                                </p:cTn>
                              </p:par>
                              <p:par>
                                <p:cTn id="50" presetID="40" presetClass="entr" presetSubtype="0" fill="hold" grpId="0" nodeType="withEffect">
                                  <p:stCondLst>
                                    <p:cond delay="0"/>
                                  </p:stCondLst>
                                  <p:iterate type="lt">
                                    <p:tmPct val="10000"/>
                                  </p:iterate>
                                  <p:childTnLst>
                                    <p:set>
                                      <p:cBhvr>
                                        <p:cTn id="51" dur="1" fill="hold">
                                          <p:stCondLst>
                                            <p:cond delay="0"/>
                                          </p:stCondLst>
                                        </p:cTn>
                                        <p:tgtEl>
                                          <p:spTgt spid="23577"/>
                                        </p:tgtEl>
                                        <p:attrNameLst>
                                          <p:attrName>style.visibility</p:attrName>
                                        </p:attrNameLst>
                                      </p:cBhvr>
                                      <p:to>
                                        <p:strVal val="visible"/>
                                      </p:to>
                                    </p:set>
                                    <p:animEffect transition="in" filter="fade">
                                      <p:cBhvr>
                                        <p:cTn id="52" dur="1000"/>
                                        <p:tgtEl>
                                          <p:spTgt spid="23577"/>
                                        </p:tgtEl>
                                      </p:cBhvr>
                                    </p:animEffect>
                                    <p:anim calcmode="lin" valueType="num">
                                      <p:cBhvr>
                                        <p:cTn id="53" dur="1000" fill="hold"/>
                                        <p:tgtEl>
                                          <p:spTgt spid="23577"/>
                                        </p:tgtEl>
                                        <p:attrNameLst>
                                          <p:attrName>ppt_x</p:attrName>
                                        </p:attrNameLst>
                                      </p:cBhvr>
                                      <p:tavLst>
                                        <p:tav tm="0">
                                          <p:val>
                                            <p:strVal val="#ppt_x-.1"/>
                                          </p:val>
                                        </p:tav>
                                        <p:tav tm="100000">
                                          <p:val>
                                            <p:strVal val="#ppt_x"/>
                                          </p:val>
                                        </p:tav>
                                      </p:tavLst>
                                    </p:anim>
                                    <p:anim calcmode="lin" valueType="num">
                                      <p:cBhvr>
                                        <p:cTn id="54" dur="1000" fill="hold"/>
                                        <p:tgtEl>
                                          <p:spTgt spid="2357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69" grpId="0"/>
      <p:bldP spid="23570" grpId="0"/>
      <p:bldP spid="23573" grpId="0"/>
      <p:bldP spid="23576" grpId="0"/>
      <p:bldP spid="23577" grpId="0"/>
      <p:bldP spid="2357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323850" y="2420938"/>
            <a:ext cx="8388350" cy="1511300"/>
          </a:xfrm>
        </p:spPr>
        <p:txBody>
          <a:bodyPr/>
          <a:lstStyle/>
          <a:p>
            <a:pPr eaLnBrk="1" hangingPunct="1">
              <a:defRPr/>
            </a:pPr>
            <a:r>
              <a:rPr lang="fr-FR" sz="4000" b="1" smtClean="0">
                <a:solidFill>
                  <a:srgbClr val="9D9DBD"/>
                </a:solidFill>
              </a:rPr>
              <a:t>LES TYPES D’ASSEMBLAGES</a:t>
            </a:r>
            <a:endParaRPr lang="en-US" sz="4000" b="1" smtClean="0">
              <a:solidFill>
                <a:srgbClr val="9D9DBD"/>
              </a:solidFill>
            </a:endParaRPr>
          </a:p>
        </p:txBody>
      </p:sp>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0" presetClass="entr" presetSubtype="0" fill="hold" grpId="0" nodeType="withEffect">
                                  <p:stCondLst>
                                    <p:cond delay="0"/>
                                  </p:stCondLst>
                                  <p:iterate type="lt">
                                    <p:tmPct val="10000"/>
                                  </p:iterate>
                                  <p:childTnLst>
                                    <p:set>
                                      <p:cBhvr>
                                        <p:cTn id="6" dur="1" fill="hold">
                                          <p:stCondLst>
                                            <p:cond delay="0"/>
                                          </p:stCondLst>
                                        </p:cTn>
                                        <p:tgtEl>
                                          <p:spTgt spid="131074"/>
                                        </p:tgtEl>
                                        <p:attrNameLst>
                                          <p:attrName>style.visibility</p:attrName>
                                        </p:attrNameLst>
                                      </p:cBhvr>
                                      <p:to>
                                        <p:strVal val="visible"/>
                                      </p:to>
                                    </p:set>
                                    <p:animEffect transition="in" filter="fade">
                                      <p:cBhvr>
                                        <p:cTn id="7" dur="1000"/>
                                        <p:tgtEl>
                                          <p:spTgt spid="131074"/>
                                        </p:tgtEl>
                                      </p:cBhvr>
                                    </p:animEffect>
                                    <p:anim calcmode="lin" valueType="num">
                                      <p:cBhvr>
                                        <p:cTn id="8" dur="1000" fill="hold"/>
                                        <p:tgtEl>
                                          <p:spTgt spid="131074"/>
                                        </p:tgtEl>
                                        <p:attrNameLst>
                                          <p:attrName>ppt_x</p:attrName>
                                        </p:attrNameLst>
                                      </p:cBhvr>
                                      <p:tavLst>
                                        <p:tav tm="0">
                                          <p:val>
                                            <p:strVal val="#ppt_x-.1"/>
                                          </p:val>
                                        </p:tav>
                                        <p:tav tm="100000">
                                          <p:val>
                                            <p:strVal val="#ppt_x"/>
                                          </p:val>
                                        </p:tav>
                                      </p:tavLst>
                                    </p:anim>
                                    <p:anim calcmode="lin" valueType="num">
                                      <p:cBhvr>
                                        <p:cTn id="9" dur="1000" fill="hold"/>
                                        <p:tgtEl>
                                          <p:spTgt spid="131074"/>
                                        </p:tgtEl>
                                        <p:attrNameLst>
                                          <p:attrName>ppt_y</p:attrName>
                                        </p:attrNameLst>
                                      </p:cBhvr>
                                      <p:tavLst>
                                        <p:tav tm="0">
                                          <p:val>
                                            <p:strVal val="#ppt_y"/>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0" presetClass="entr" presetSubtype="0" fill="hold" grpId="1" nodeType="clickEffect">
                                  <p:stCondLst>
                                    <p:cond delay="0"/>
                                  </p:stCondLst>
                                  <p:iterate type="lt">
                                    <p:tmPct val="10000"/>
                                  </p:iterate>
                                  <p:childTnLst>
                                    <p:set>
                                      <p:cBhvr>
                                        <p:cTn id="13" dur="1" fill="hold">
                                          <p:stCondLst>
                                            <p:cond delay="0"/>
                                          </p:stCondLst>
                                        </p:cTn>
                                        <p:tgtEl>
                                          <p:spTgt spid="131074"/>
                                        </p:tgtEl>
                                        <p:attrNameLst>
                                          <p:attrName>style.visibility</p:attrName>
                                        </p:attrNameLst>
                                      </p:cBhvr>
                                      <p:to>
                                        <p:strVal val="visible"/>
                                      </p:to>
                                    </p:set>
                                    <p:animEffect transition="in" filter="fade">
                                      <p:cBhvr>
                                        <p:cTn id="14" dur="1000"/>
                                        <p:tgtEl>
                                          <p:spTgt spid="131074"/>
                                        </p:tgtEl>
                                      </p:cBhvr>
                                    </p:animEffect>
                                    <p:anim calcmode="lin" valueType="num">
                                      <p:cBhvr>
                                        <p:cTn id="15" dur="1000" fill="hold"/>
                                        <p:tgtEl>
                                          <p:spTgt spid="131074"/>
                                        </p:tgtEl>
                                        <p:attrNameLst>
                                          <p:attrName>ppt_x</p:attrName>
                                        </p:attrNameLst>
                                      </p:cBhvr>
                                      <p:tavLst>
                                        <p:tav tm="0">
                                          <p:val>
                                            <p:strVal val="#ppt_x-.1"/>
                                          </p:val>
                                        </p:tav>
                                        <p:tav tm="100000">
                                          <p:val>
                                            <p:strVal val="#ppt_x"/>
                                          </p:val>
                                        </p:tav>
                                      </p:tavLst>
                                    </p:anim>
                                    <p:anim calcmode="lin" valueType="num">
                                      <p:cBhvr>
                                        <p:cTn id="16" dur="1000" fill="hold"/>
                                        <p:tgtEl>
                                          <p:spTgt spid="13107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4" grpId="0"/>
      <p:bldP spid="131074" grpId="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ChangeArrowheads="1"/>
          </p:cNvSpPr>
          <p:nvPr/>
        </p:nvSpPr>
        <p:spPr bwMode="auto">
          <a:xfrm rot="10800000" flipV="1">
            <a:off x="1474788" y="6061075"/>
            <a:ext cx="5834062"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fr-FR" sz="3600" b="1">
                <a:solidFill>
                  <a:srgbClr val="9D9DBD"/>
                </a:solidFill>
                <a:effectLst>
                  <a:outerShdw blurRad="38100" dist="38100" dir="2700000" algn="tl">
                    <a:srgbClr val="FFFFFF"/>
                  </a:outerShdw>
                </a:effectLst>
              </a:rPr>
              <a:t>PRINCIPE DE REVTAGE</a:t>
            </a:r>
            <a:r>
              <a:rPr lang="en-US" sz="3600" b="1">
                <a:solidFill>
                  <a:srgbClr val="9D9DBD"/>
                </a:solidFill>
                <a:effectLst>
                  <a:outerShdw blurRad="38100" dist="38100" dir="2700000" algn="tl">
                    <a:srgbClr val="FFFFFF"/>
                  </a:outerShdw>
                </a:effectLst>
              </a:rPr>
              <a:t> </a:t>
            </a:r>
          </a:p>
        </p:txBody>
      </p:sp>
      <p:pic>
        <p:nvPicPr>
          <p:cNvPr id="134147" name="Picture 3" descr="jelbana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6013" y="0"/>
            <a:ext cx="7229475" cy="613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134146"/>
                                        </p:tgtEl>
                                        <p:attrNameLst>
                                          <p:attrName>style.visibility</p:attrName>
                                        </p:attrNameLst>
                                      </p:cBhvr>
                                      <p:to>
                                        <p:strVal val="visible"/>
                                      </p:to>
                                    </p:set>
                                    <p:animEffect transition="in" filter="fade">
                                      <p:cBhvr>
                                        <p:cTn id="7" dur="1000"/>
                                        <p:tgtEl>
                                          <p:spTgt spid="134146"/>
                                        </p:tgtEl>
                                      </p:cBhvr>
                                    </p:animEffect>
                                    <p:anim calcmode="lin" valueType="num">
                                      <p:cBhvr>
                                        <p:cTn id="8" dur="1000" fill="hold"/>
                                        <p:tgtEl>
                                          <p:spTgt spid="134146"/>
                                        </p:tgtEl>
                                        <p:attrNameLst>
                                          <p:attrName>ppt_x</p:attrName>
                                        </p:attrNameLst>
                                      </p:cBhvr>
                                      <p:tavLst>
                                        <p:tav tm="0">
                                          <p:val>
                                            <p:strVal val="#ppt_x-.1"/>
                                          </p:val>
                                        </p:tav>
                                        <p:tav tm="100000">
                                          <p:val>
                                            <p:strVal val="#ppt_x"/>
                                          </p:val>
                                        </p:tav>
                                      </p:tavLst>
                                    </p:anim>
                                    <p:anim calcmode="lin" valueType="num">
                                      <p:cBhvr>
                                        <p:cTn id="9" dur="1000" fill="hold"/>
                                        <p:tgtEl>
                                          <p:spTgt spid="134146"/>
                                        </p:tgtEl>
                                        <p:attrNameLst>
                                          <p:attrName>ppt_y</p:attrName>
                                        </p:attrNameLst>
                                      </p:cBhvr>
                                      <p:tavLst>
                                        <p:tav tm="0">
                                          <p:val>
                                            <p:strVal val="#ppt_y"/>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3" presetClass="entr" presetSubtype="10" fill="hold" nodeType="clickEffect">
                                  <p:stCondLst>
                                    <p:cond delay="0"/>
                                  </p:stCondLst>
                                  <p:childTnLst>
                                    <p:set>
                                      <p:cBhvr>
                                        <p:cTn id="13" dur="1" fill="hold">
                                          <p:stCondLst>
                                            <p:cond delay="0"/>
                                          </p:stCondLst>
                                        </p:cTn>
                                        <p:tgtEl>
                                          <p:spTgt spid="134147"/>
                                        </p:tgtEl>
                                        <p:attrNameLst>
                                          <p:attrName>style.visibility</p:attrName>
                                        </p:attrNameLst>
                                      </p:cBhvr>
                                      <p:to>
                                        <p:strVal val="visible"/>
                                      </p:to>
                                    </p:set>
                                    <p:animEffect transition="in" filter="blinds(horizontal)">
                                      <p:cBhvr>
                                        <p:cTn id="14" dur="500"/>
                                        <p:tgtEl>
                                          <p:spTgt spid="134147"/>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40" presetClass="entr" presetSubtype="0" fill="hold" grpId="1" nodeType="clickEffect">
                                  <p:stCondLst>
                                    <p:cond delay="0"/>
                                  </p:stCondLst>
                                  <p:iterate type="lt">
                                    <p:tmPct val="10000"/>
                                  </p:iterate>
                                  <p:childTnLst>
                                    <p:set>
                                      <p:cBhvr>
                                        <p:cTn id="18" dur="1" fill="hold">
                                          <p:stCondLst>
                                            <p:cond delay="0"/>
                                          </p:stCondLst>
                                        </p:cTn>
                                        <p:tgtEl>
                                          <p:spTgt spid="134146"/>
                                        </p:tgtEl>
                                        <p:attrNameLst>
                                          <p:attrName>style.visibility</p:attrName>
                                        </p:attrNameLst>
                                      </p:cBhvr>
                                      <p:to>
                                        <p:strVal val="visible"/>
                                      </p:to>
                                    </p:set>
                                    <p:animEffect transition="in" filter="fade">
                                      <p:cBhvr>
                                        <p:cTn id="19" dur="1000"/>
                                        <p:tgtEl>
                                          <p:spTgt spid="134146"/>
                                        </p:tgtEl>
                                      </p:cBhvr>
                                    </p:animEffect>
                                    <p:anim calcmode="lin" valueType="num">
                                      <p:cBhvr>
                                        <p:cTn id="20" dur="1000" fill="hold"/>
                                        <p:tgtEl>
                                          <p:spTgt spid="134146"/>
                                        </p:tgtEl>
                                        <p:attrNameLst>
                                          <p:attrName>ppt_x</p:attrName>
                                        </p:attrNameLst>
                                      </p:cBhvr>
                                      <p:tavLst>
                                        <p:tav tm="0">
                                          <p:val>
                                            <p:strVal val="#ppt_x-.1"/>
                                          </p:val>
                                        </p:tav>
                                        <p:tav tm="100000">
                                          <p:val>
                                            <p:strVal val="#ppt_x"/>
                                          </p:val>
                                        </p:tav>
                                      </p:tavLst>
                                    </p:anim>
                                    <p:anim calcmode="lin" valueType="num">
                                      <p:cBhvr>
                                        <p:cTn id="21" dur="1000" fill="hold"/>
                                        <p:tgtEl>
                                          <p:spTgt spid="13414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6" grpId="0"/>
      <p:bldP spid="134146" grpId="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ChangeArrowheads="1"/>
          </p:cNvSpPr>
          <p:nvPr/>
        </p:nvSpPr>
        <p:spPr bwMode="auto">
          <a:xfrm rot="10800000" flipV="1">
            <a:off x="1547813" y="5727700"/>
            <a:ext cx="6942137"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fr-FR" sz="3600" b="1">
                <a:solidFill>
                  <a:srgbClr val="9D9DBD"/>
                </a:solidFill>
                <a:effectLst>
                  <a:outerShdw blurRad="38100" dist="38100" dir="2700000" algn="tl">
                    <a:srgbClr val="FFFFFF"/>
                  </a:outerShdw>
                </a:effectLst>
              </a:rPr>
              <a:t>PRINCIPE DE SOUDAGE</a:t>
            </a:r>
            <a:endParaRPr lang="en-US" sz="3600" b="1">
              <a:solidFill>
                <a:srgbClr val="9D9DBD"/>
              </a:solidFill>
              <a:effectLst>
                <a:outerShdw blurRad="38100" dist="38100" dir="2700000" algn="tl">
                  <a:srgbClr val="FFFFFF"/>
                </a:outerShdw>
              </a:effectLst>
            </a:endParaRPr>
          </a:p>
        </p:txBody>
      </p:sp>
      <p:pic>
        <p:nvPicPr>
          <p:cNvPr id="135171" name="Picture 3" descr="jelbana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8400" y="0"/>
            <a:ext cx="4078288" cy="572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5172" name="Rectangle 4"/>
          <p:cNvSpPr>
            <a:spLocks noChangeArrowheads="1"/>
          </p:cNvSpPr>
          <p:nvPr/>
        </p:nvSpPr>
        <p:spPr bwMode="auto">
          <a:xfrm>
            <a:off x="5867400" y="1090613"/>
            <a:ext cx="2419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fr-FR" b="1">
                <a:solidFill>
                  <a:srgbClr val="9D9DBD"/>
                </a:solidFill>
                <a:effectLst>
                  <a:outerShdw blurRad="38100" dist="38100" dir="2700000" algn="tl">
                    <a:srgbClr val="FFFFFF"/>
                  </a:outerShdw>
                </a:effectLst>
              </a:rPr>
              <a:t>SOUDURE EN BOUT</a:t>
            </a:r>
            <a:endParaRPr lang="en-US" b="1">
              <a:solidFill>
                <a:srgbClr val="9D9DBD"/>
              </a:solidFill>
              <a:effectLst>
                <a:outerShdw blurRad="38100" dist="38100" dir="2700000" algn="tl">
                  <a:srgbClr val="FFFFFF"/>
                </a:outerShdw>
              </a:effectLst>
            </a:endParaRPr>
          </a:p>
        </p:txBody>
      </p:sp>
      <p:sp>
        <p:nvSpPr>
          <p:cNvPr id="135173" name="Rectangle 5"/>
          <p:cNvSpPr>
            <a:spLocks noChangeArrowheads="1"/>
          </p:cNvSpPr>
          <p:nvPr/>
        </p:nvSpPr>
        <p:spPr bwMode="auto">
          <a:xfrm>
            <a:off x="0" y="2532063"/>
            <a:ext cx="34194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fr-FR" b="1">
                <a:solidFill>
                  <a:srgbClr val="9D9DBD"/>
                </a:solidFill>
                <a:effectLst>
                  <a:outerShdw blurRad="38100" dist="38100" dir="2700000" algn="tl">
                    <a:srgbClr val="FFFFFF"/>
                  </a:outerShdw>
                </a:effectLst>
              </a:rPr>
              <a:t>SOUDURE D’ANGLE</a:t>
            </a:r>
            <a:endParaRPr lang="en-US" b="1">
              <a:solidFill>
                <a:srgbClr val="9D9DBD"/>
              </a:solidFill>
              <a:effectLst>
                <a:outerShdw blurRad="38100" dist="38100" dir="2700000" algn="tl">
                  <a:srgbClr val="FFFFFF"/>
                </a:outerShdw>
              </a:effectLst>
            </a:endParaRPr>
          </a:p>
        </p:txBody>
      </p:sp>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135170"/>
                                        </p:tgtEl>
                                        <p:attrNameLst>
                                          <p:attrName>style.visibility</p:attrName>
                                        </p:attrNameLst>
                                      </p:cBhvr>
                                      <p:to>
                                        <p:strVal val="visible"/>
                                      </p:to>
                                    </p:set>
                                    <p:animEffect transition="in" filter="fade">
                                      <p:cBhvr>
                                        <p:cTn id="7" dur="1000"/>
                                        <p:tgtEl>
                                          <p:spTgt spid="135170"/>
                                        </p:tgtEl>
                                      </p:cBhvr>
                                    </p:animEffect>
                                    <p:anim calcmode="lin" valueType="num">
                                      <p:cBhvr>
                                        <p:cTn id="8" dur="1000" fill="hold"/>
                                        <p:tgtEl>
                                          <p:spTgt spid="135170"/>
                                        </p:tgtEl>
                                        <p:attrNameLst>
                                          <p:attrName>ppt_x</p:attrName>
                                        </p:attrNameLst>
                                      </p:cBhvr>
                                      <p:tavLst>
                                        <p:tav tm="0">
                                          <p:val>
                                            <p:strVal val="#ppt_x-.1"/>
                                          </p:val>
                                        </p:tav>
                                        <p:tav tm="100000">
                                          <p:val>
                                            <p:strVal val="#ppt_x"/>
                                          </p:val>
                                        </p:tav>
                                      </p:tavLst>
                                    </p:anim>
                                    <p:anim calcmode="lin" valueType="num">
                                      <p:cBhvr>
                                        <p:cTn id="9" dur="1000" fill="hold"/>
                                        <p:tgtEl>
                                          <p:spTgt spid="135170"/>
                                        </p:tgtEl>
                                        <p:attrNameLst>
                                          <p:attrName>ppt_y</p:attrName>
                                        </p:attrNameLst>
                                      </p:cBhvr>
                                      <p:tavLst>
                                        <p:tav tm="0">
                                          <p:val>
                                            <p:strVal val="#ppt_y"/>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0" presetClass="entr" presetSubtype="0" fill="hold" grpId="1" nodeType="clickEffect">
                                  <p:stCondLst>
                                    <p:cond delay="0"/>
                                  </p:stCondLst>
                                  <p:iterate type="lt">
                                    <p:tmPct val="10000"/>
                                  </p:iterate>
                                  <p:childTnLst>
                                    <p:set>
                                      <p:cBhvr>
                                        <p:cTn id="13" dur="1" fill="hold">
                                          <p:stCondLst>
                                            <p:cond delay="0"/>
                                          </p:stCondLst>
                                        </p:cTn>
                                        <p:tgtEl>
                                          <p:spTgt spid="135170"/>
                                        </p:tgtEl>
                                        <p:attrNameLst>
                                          <p:attrName>style.visibility</p:attrName>
                                        </p:attrNameLst>
                                      </p:cBhvr>
                                      <p:to>
                                        <p:strVal val="visible"/>
                                      </p:to>
                                    </p:set>
                                    <p:animEffect transition="in" filter="fade">
                                      <p:cBhvr>
                                        <p:cTn id="14" dur="1000"/>
                                        <p:tgtEl>
                                          <p:spTgt spid="135170"/>
                                        </p:tgtEl>
                                      </p:cBhvr>
                                    </p:animEffect>
                                    <p:anim calcmode="lin" valueType="num">
                                      <p:cBhvr>
                                        <p:cTn id="15" dur="1000" fill="hold"/>
                                        <p:tgtEl>
                                          <p:spTgt spid="135170"/>
                                        </p:tgtEl>
                                        <p:attrNameLst>
                                          <p:attrName>ppt_x</p:attrName>
                                        </p:attrNameLst>
                                      </p:cBhvr>
                                      <p:tavLst>
                                        <p:tav tm="0">
                                          <p:val>
                                            <p:strVal val="#ppt_x-.1"/>
                                          </p:val>
                                        </p:tav>
                                        <p:tav tm="100000">
                                          <p:val>
                                            <p:strVal val="#ppt_x"/>
                                          </p:val>
                                        </p:tav>
                                      </p:tavLst>
                                    </p:anim>
                                    <p:anim calcmode="lin" valueType="num">
                                      <p:cBhvr>
                                        <p:cTn id="16" dur="1000" fill="hold"/>
                                        <p:tgtEl>
                                          <p:spTgt spid="135170"/>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3" presetClass="entr" presetSubtype="10" fill="hold" nodeType="clickEffect">
                                  <p:stCondLst>
                                    <p:cond delay="0"/>
                                  </p:stCondLst>
                                  <p:childTnLst>
                                    <p:set>
                                      <p:cBhvr>
                                        <p:cTn id="20" dur="1" fill="hold">
                                          <p:stCondLst>
                                            <p:cond delay="0"/>
                                          </p:stCondLst>
                                        </p:cTn>
                                        <p:tgtEl>
                                          <p:spTgt spid="135171"/>
                                        </p:tgtEl>
                                        <p:attrNameLst>
                                          <p:attrName>style.visibility</p:attrName>
                                        </p:attrNameLst>
                                      </p:cBhvr>
                                      <p:to>
                                        <p:strVal val="visible"/>
                                      </p:to>
                                    </p:set>
                                    <p:animEffect transition="in" filter="blinds(horizontal)">
                                      <p:cBhvr>
                                        <p:cTn id="21" dur="500"/>
                                        <p:tgtEl>
                                          <p:spTgt spid="135171"/>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40" presetClass="entr" presetSubtype="0" fill="hold" grpId="2" nodeType="clickEffect">
                                  <p:stCondLst>
                                    <p:cond delay="0"/>
                                  </p:stCondLst>
                                  <p:iterate type="lt">
                                    <p:tmPct val="10000"/>
                                  </p:iterate>
                                  <p:childTnLst>
                                    <p:set>
                                      <p:cBhvr>
                                        <p:cTn id="25" dur="1" fill="hold">
                                          <p:stCondLst>
                                            <p:cond delay="0"/>
                                          </p:stCondLst>
                                        </p:cTn>
                                        <p:tgtEl>
                                          <p:spTgt spid="135170"/>
                                        </p:tgtEl>
                                        <p:attrNameLst>
                                          <p:attrName>style.visibility</p:attrName>
                                        </p:attrNameLst>
                                      </p:cBhvr>
                                      <p:to>
                                        <p:strVal val="visible"/>
                                      </p:to>
                                    </p:set>
                                    <p:animEffect transition="in" filter="fade">
                                      <p:cBhvr>
                                        <p:cTn id="26" dur="1000"/>
                                        <p:tgtEl>
                                          <p:spTgt spid="135170"/>
                                        </p:tgtEl>
                                      </p:cBhvr>
                                    </p:animEffect>
                                    <p:anim calcmode="lin" valueType="num">
                                      <p:cBhvr>
                                        <p:cTn id="27" dur="1000" fill="hold"/>
                                        <p:tgtEl>
                                          <p:spTgt spid="135170"/>
                                        </p:tgtEl>
                                        <p:attrNameLst>
                                          <p:attrName>ppt_x</p:attrName>
                                        </p:attrNameLst>
                                      </p:cBhvr>
                                      <p:tavLst>
                                        <p:tav tm="0">
                                          <p:val>
                                            <p:strVal val="#ppt_x-.1"/>
                                          </p:val>
                                        </p:tav>
                                        <p:tav tm="100000">
                                          <p:val>
                                            <p:strVal val="#ppt_x"/>
                                          </p:val>
                                        </p:tav>
                                      </p:tavLst>
                                    </p:anim>
                                    <p:anim calcmode="lin" valueType="num">
                                      <p:cBhvr>
                                        <p:cTn id="28" dur="1000" fill="hold"/>
                                        <p:tgtEl>
                                          <p:spTgt spid="135170"/>
                                        </p:tgtEl>
                                        <p:attrNameLst>
                                          <p:attrName>ppt_y</p:attrName>
                                        </p:attrNameLst>
                                      </p:cBhvr>
                                      <p:tavLst>
                                        <p:tav tm="0">
                                          <p:val>
                                            <p:strVal val="#ppt_y"/>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40" presetClass="entr" presetSubtype="0" fill="hold" grpId="0" nodeType="clickEffect">
                                  <p:stCondLst>
                                    <p:cond delay="0"/>
                                  </p:stCondLst>
                                  <p:iterate type="lt">
                                    <p:tmPct val="10000"/>
                                  </p:iterate>
                                  <p:childTnLst>
                                    <p:set>
                                      <p:cBhvr>
                                        <p:cTn id="32" dur="1" fill="hold">
                                          <p:stCondLst>
                                            <p:cond delay="0"/>
                                          </p:stCondLst>
                                        </p:cTn>
                                        <p:tgtEl>
                                          <p:spTgt spid="135172"/>
                                        </p:tgtEl>
                                        <p:attrNameLst>
                                          <p:attrName>style.visibility</p:attrName>
                                        </p:attrNameLst>
                                      </p:cBhvr>
                                      <p:to>
                                        <p:strVal val="visible"/>
                                      </p:to>
                                    </p:set>
                                    <p:animEffect transition="in" filter="fade">
                                      <p:cBhvr>
                                        <p:cTn id="33" dur="1000"/>
                                        <p:tgtEl>
                                          <p:spTgt spid="135172"/>
                                        </p:tgtEl>
                                      </p:cBhvr>
                                    </p:animEffect>
                                    <p:anim calcmode="lin" valueType="num">
                                      <p:cBhvr>
                                        <p:cTn id="34" dur="1000" fill="hold"/>
                                        <p:tgtEl>
                                          <p:spTgt spid="135172"/>
                                        </p:tgtEl>
                                        <p:attrNameLst>
                                          <p:attrName>ppt_x</p:attrName>
                                        </p:attrNameLst>
                                      </p:cBhvr>
                                      <p:tavLst>
                                        <p:tav tm="0">
                                          <p:val>
                                            <p:strVal val="#ppt_x-.1"/>
                                          </p:val>
                                        </p:tav>
                                        <p:tav tm="100000">
                                          <p:val>
                                            <p:strVal val="#ppt_x"/>
                                          </p:val>
                                        </p:tav>
                                      </p:tavLst>
                                    </p:anim>
                                    <p:anim calcmode="lin" valueType="num">
                                      <p:cBhvr>
                                        <p:cTn id="35" dur="1000" fill="hold"/>
                                        <p:tgtEl>
                                          <p:spTgt spid="135172"/>
                                        </p:tgtEl>
                                        <p:attrNameLst>
                                          <p:attrName>ppt_y</p:attrName>
                                        </p:attrNameLst>
                                      </p:cBhvr>
                                      <p:tavLst>
                                        <p:tav tm="0">
                                          <p:val>
                                            <p:strVal val="#ppt_y"/>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40" presetClass="entr" presetSubtype="0" fill="hold" grpId="0" nodeType="clickEffect">
                                  <p:stCondLst>
                                    <p:cond delay="0"/>
                                  </p:stCondLst>
                                  <p:iterate type="lt">
                                    <p:tmPct val="10000"/>
                                  </p:iterate>
                                  <p:childTnLst>
                                    <p:set>
                                      <p:cBhvr>
                                        <p:cTn id="39" dur="1" fill="hold">
                                          <p:stCondLst>
                                            <p:cond delay="0"/>
                                          </p:stCondLst>
                                        </p:cTn>
                                        <p:tgtEl>
                                          <p:spTgt spid="135173"/>
                                        </p:tgtEl>
                                        <p:attrNameLst>
                                          <p:attrName>style.visibility</p:attrName>
                                        </p:attrNameLst>
                                      </p:cBhvr>
                                      <p:to>
                                        <p:strVal val="visible"/>
                                      </p:to>
                                    </p:set>
                                    <p:animEffect transition="in" filter="fade">
                                      <p:cBhvr>
                                        <p:cTn id="40" dur="1000"/>
                                        <p:tgtEl>
                                          <p:spTgt spid="135173"/>
                                        </p:tgtEl>
                                      </p:cBhvr>
                                    </p:animEffect>
                                    <p:anim calcmode="lin" valueType="num">
                                      <p:cBhvr>
                                        <p:cTn id="41" dur="1000" fill="hold"/>
                                        <p:tgtEl>
                                          <p:spTgt spid="135173"/>
                                        </p:tgtEl>
                                        <p:attrNameLst>
                                          <p:attrName>ppt_x</p:attrName>
                                        </p:attrNameLst>
                                      </p:cBhvr>
                                      <p:tavLst>
                                        <p:tav tm="0">
                                          <p:val>
                                            <p:strVal val="#ppt_x-.1"/>
                                          </p:val>
                                        </p:tav>
                                        <p:tav tm="100000">
                                          <p:val>
                                            <p:strVal val="#ppt_x"/>
                                          </p:val>
                                        </p:tav>
                                      </p:tavLst>
                                    </p:anim>
                                    <p:anim calcmode="lin" valueType="num">
                                      <p:cBhvr>
                                        <p:cTn id="42" dur="1000" fill="hold"/>
                                        <p:tgtEl>
                                          <p:spTgt spid="13517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0" grpId="0"/>
      <p:bldP spid="135170" grpId="1"/>
      <p:bldP spid="135170" grpId="2"/>
      <p:bldP spid="135172" grpId="0"/>
      <p:bldP spid="13517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ChangeArrowheads="1"/>
          </p:cNvSpPr>
          <p:nvPr/>
        </p:nvSpPr>
        <p:spPr bwMode="auto">
          <a:xfrm rot="10800000" flipV="1">
            <a:off x="1547813" y="5727700"/>
            <a:ext cx="6942137"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fr-FR" sz="3600" b="1">
                <a:solidFill>
                  <a:srgbClr val="9D9DBD"/>
                </a:solidFill>
                <a:effectLst>
                  <a:outerShdw blurRad="38100" dist="38100" dir="2700000" algn="tl">
                    <a:srgbClr val="FFFFFF"/>
                  </a:outerShdw>
                </a:effectLst>
              </a:rPr>
              <a:t>POSITIONS DE SOUDAGE</a:t>
            </a:r>
            <a:endParaRPr lang="en-US" sz="3600" b="1">
              <a:solidFill>
                <a:srgbClr val="9D9DBD"/>
              </a:solidFill>
              <a:effectLst>
                <a:outerShdw blurRad="38100" dist="38100" dir="2700000" algn="tl">
                  <a:srgbClr val="FFFFFF"/>
                </a:outerShdw>
              </a:effectLst>
            </a:endParaRPr>
          </a:p>
        </p:txBody>
      </p:sp>
      <p:pic>
        <p:nvPicPr>
          <p:cNvPr id="136195" name="Picture 3" descr="jelbana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5288"/>
            <a:ext cx="9144000" cy="480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6196" name="Rectangle 4"/>
          <p:cNvSpPr>
            <a:spLocks noChangeArrowheads="1"/>
          </p:cNvSpPr>
          <p:nvPr/>
        </p:nvSpPr>
        <p:spPr bwMode="auto">
          <a:xfrm>
            <a:off x="3057525" y="395288"/>
            <a:ext cx="33147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fr-FR" b="1">
                <a:solidFill>
                  <a:srgbClr val="9D9DBD"/>
                </a:solidFill>
                <a:effectLst>
                  <a:outerShdw blurRad="38100" dist="38100" dir="2700000" algn="tl">
                    <a:srgbClr val="FFFFFF"/>
                  </a:outerShdw>
                </a:effectLst>
              </a:rPr>
              <a:t>SOUDURE EN BOUT</a:t>
            </a:r>
            <a:endParaRPr lang="en-US" b="1">
              <a:solidFill>
                <a:srgbClr val="9D9DBD"/>
              </a:solidFill>
              <a:effectLst>
                <a:outerShdw blurRad="38100" dist="38100" dir="2700000" algn="tl">
                  <a:srgbClr val="FFFFFF"/>
                </a:outerShdw>
              </a:effectLst>
            </a:endParaRPr>
          </a:p>
        </p:txBody>
      </p:sp>
      <p:sp>
        <p:nvSpPr>
          <p:cNvPr id="136197" name="Rectangle 5"/>
          <p:cNvSpPr>
            <a:spLocks noChangeArrowheads="1"/>
          </p:cNvSpPr>
          <p:nvPr/>
        </p:nvSpPr>
        <p:spPr bwMode="auto">
          <a:xfrm>
            <a:off x="3343275" y="4652963"/>
            <a:ext cx="2419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fr-FR" b="1">
                <a:solidFill>
                  <a:srgbClr val="9D9DBD"/>
                </a:solidFill>
                <a:effectLst>
                  <a:outerShdw blurRad="38100" dist="38100" dir="2700000" algn="tl">
                    <a:srgbClr val="FFFFFF"/>
                  </a:outerShdw>
                </a:effectLst>
              </a:rPr>
              <a:t>SOUDURE D’ANGLE</a:t>
            </a:r>
            <a:endParaRPr lang="en-US" b="1">
              <a:solidFill>
                <a:srgbClr val="9D9DBD"/>
              </a:solidFill>
              <a:effectLst>
                <a:outerShdw blurRad="38100" dist="38100" dir="2700000" algn="tl">
                  <a:srgbClr val="FFFFFF"/>
                </a:outerShdw>
              </a:effectLst>
            </a:endParaRPr>
          </a:p>
        </p:txBody>
      </p:sp>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36195"/>
                                        </p:tgtEl>
                                        <p:attrNameLst>
                                          <p:attrName>style.visibility</p:attrName>
                                        </p:attrNameLst>
                                      </p:cBhvr>
                                      <p:to>
                                        <p:strVal val="visible"/>
                                      </p:to>
                                    </p:set>
                                    <p:animEffect transition="in" filter="blinds(horizontal)">
                                      <p:cBhvr>
                                        <p:cTn id="7" dur="500"/>
                                        <p:tgtEl>
                                          <p:spTgt spid="13619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0" presetClass="entr" presetSubtype="0" fill="hold" grpId="0" nodeType="clickEffect">
                                  <p:stCondLst>
                                    <p:cond delay="0"/>
                                  </p:stCondLst>
                                  <p:iterate type="lt">
                                    <p:tmPct val="10000"/>
                                  </p:iterate>
                                  <p:childTnLst>
                                    <p:set>
                                      <p:cBhvr>
                                        <p:cTn id="11" dur="1" fill="hold">
                                          <p:stCondLst>
                                            <p:cond delay="0"/>
                                          </p:stCondLst>
                                        </p:cTn>
                                        <p:tgtEl>
                                          <p:spTgt spid="136194"/>
                                        </p:tgtEl>
                                        <p:attrNameLst>
                                          <p:attrName>style.visibility</p:attrName>
                                        </p:attrNameLst>
                                      </p:cBhvr>
                                      <p:to>
                                        <p:strVal val="visible"/>
                                      </p:to>
                                    </p:set>
                                    <p:animEffect transition="in" filter="fade">
                                      <p:cBhvr>
                                        <p:cTn id="12" dur="1000"/>
                                        <p:tgtEl>
                                          <p:spTgt spid="136194"/>
                                        </p:tgtEl>
                                      </p:cBhvr>
                                    </p:animEffect>
                                    <p:anim calcmode="lin" valueType="num">
                                      <p:cBhvr>
                                        <p:cTn id="13" dur="1000" fill="hold"/>
                                        <p:tgtEl>
                                          <p:spTgt spid="136194"/>
                                        </p:tgtEl>
                                        <p:attrNameLst>
                                          <p:attrName>ppt_x</p:attrName>
                                        </p:attrNameLst>
                                      </p:cBhvr>
                                      <p:tavLst>
                                        <p:tav tm="0">
                                          <p:val>
                                            <p:strVal val="#ppt_x-.1"/>
                                          </p:val>
                                        </p:tav>
                                        <p:tav tm="100000">
                                          <p:val>
                                            <p:strVal val="#ppt_x"/>
                                          </p:val>
                                        </p:tav>
                                      </p:tavLst>
                                    </p:anim>
                                    <p:anim calcmode="lin" valueType="num">
                                      <p:cBhvr>
                                        <p:cTn id="14" dur="1000" fill="hold"/>
                                        <p:tgtEl>
                                          <p:spTgt spid="136194"/>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0" presetClass="entr" presetSubtype="0" fill="hold" grpId="0" nodeType="clickEffect">
                                  <p:stCondLst>
                                    <p:cond delay="0"/>
                                  </p:stCondLst>
                                  <p:iterate type="lt">
                                    <p:tmPct val="10000"/>
                                  </p:iterate>
                                  <p:childTnLst>
                                    <p:set>
                                      <p:cBhvr>
                                        <p:cTn id="18" dur="1" fill="hold">
                                          <p:stCondLst>
                                            <p:cond delay="0"/>
                                          </p:stCondLst>
                                        </p:cTn>
                                        <p:tgtEl>
                                          <p:spTgt spid="136196"/>
                                        </p:tgtEl>
                                        <p:attrNameLst>
                                          <p:attrName>style.visibility</p:attrName>
                                        </p:attrNameLst>
                                      </p:cBhvr>
                                      <p:to>
                                        <p:strVal val="visible"/>
                                      </p:to>
                                    </p:set>
                                    <p:animEffect transition="in" filter="fade">
                                      <p:cBhvr>
                                        <p:cTn id="19" dur="1000"/>
                                        <p:tgtEl>
                                          <p:spTgt spid="136196"/>
                                        </p:tgtEl>
                                      </p:cBhvr>
                                    </p:animEffect>
                                    <p:anim calcmode="lin" valueType="num">
                                      <p:cBhvr>
                                        <p:cTn id="20" dur="1000" fill="hold"/>
                                        <p:tgtEl>
                                          <p:spTgt spid="136196"/>
                                        </p:tgtEl>
                                        <p:attrNameLst>
                                          <p:attrName>ppt_x</p:attrName>
                                        </p:attrNameLst>
                                      </p:cBhvr>
                                      <p:tavLst>
                                        <p:tav tm="0">
                                          <p:val>
                                            <p:strVal val="#ppt_x-.1"/>
                                          </p:val>
                                        </p:tav>
                                        <p:tav tm="100000">
                                          <p:val>
                                            <p:strVal val="#ppt_x"/>
                                          </p:val>
                                        </p:tav>
                                      </p:tavLst>
                                    </p:anim>
                                    <p:anim calcmode="lin" valueType="num">
                                      <p:cBhvr>
                                        <p:cTn id="21" dur="1000" fill="hold"/>
                                        <p:tgtEl>
                                          <p:spTgt spid="136196"/>
                                        </p:tgtEl>
                                        <p:attrNameLst>
                                          <p:attrName>ppt_y</p:attrName>
                                        </p:attrNameLst>
                                      </p:cBhvr>
                                      <p:tavLst>
                                        <p:tav tm="0">
                                          <p:val>
                                            <p:strVal val="#ppt_y"/>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40" presetClass="entr" presetSubtype="0" fill="hold" grpId="0" nodeType="clickEffect">
                                  <p:stCondLst>
                                    <p:cond delay="0"/>
                                  </p:stCondLst>
                                  <p:iterate type="lt">
                                    <p:tmPct val="10000"/>
                                  </p:iterate>
                                  <p:childTnLst>
                                    <p:set>
                                      <p:cBhvr>
                                        <p:cTn id="25" dur="1" fill="hold">
                                          <p:stCondLst>
                                            <p:cond delay="0"/>
                                          </p:stCondLst>
                                        </p:cTn>
                                        <p:tgtEl>
                                          <p:spTgt spid="136197"/>
                                        </p:tgtEl>
                                        <p:attrNameLst>
                                          <p:attrName>style.visibility</p:attrName>
                                        </p:attrNameLst>
                                      </p:cBhvr>
                                      <p:to>
                                        <p:strVal val="visible"/>
                                      </p:to>
                                    </p:set>
                                    <p:animEffect transition="in" filter="fade">
                                      <p:cBhvr>
                                        <p:cTn id="26" dur="1000"/>
                                        <p:tgtEl>
                                          <p:spTgt spid="136197"/>
                                        </p:tgtEl>
                                      </p:cBhvr>
                                    </p:animEffect>
                                    <p:anim calcmode="lin" valueType="num">
                                      <p:cBhvr>
                                        <p:cTn id="27" dur="1000" fill="hold"/>
                                        <p:tgtEl>
                                          <p:spTgt spid="136197"/>
                                        </p:tgtEl>
                                        <p:attrNameLst>
                                          <p:attrName>ppt_x</p:attrName>
                                        </p:attrNameLst>
                                      </p:cBhvr>
                                      <p:tavLst>
                                        <p:tav tm="0">
                                          <p:val>
                                            <p:strVal val="#ppt_x-.1"/>
                                          </p:val>
                                        </p:tav>
                                        <p:tav tm="100000">
                                          <p:val>
                                            <p:strVal val="#ppt_x"/>
                                          </p:val>
                                        </p:tav>
                                      </p:tavLst>
                                    </p:anim>
                                    <p:anim calcmode="lin" valueType="num">
                                      <p:cBhvr>
                                        <p:cTn id="28" dur="1000" fill="hold"/>
                                        <p:tgtEl>
                                          <p:spTgt spid="13619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194" grpId="0"/>
      <p:bldP spid="136196" grpId="0"/>
      <p:bldP spid="13619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ChangeArrowheads="1"/>
          </p:cNvSpPr>
          <p:nvPr/>
        </p:nvSpPr>
        <p:spPr bwMode="auto">
          <a:xfrm rot="10800000" flipV="1">
            <a:off x="1979613" y="6216650"/>
            <a:ext cx="105727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fr-FR" sz="3600" b="1">
                <a:solidFill>
                  <a:srgbClr val="9D9DBD"/>
                </a:solidFill>
                <a:effectLst>
                  <a:outerShdw blurRad="38100" dist="38100" dir="2700000" algn="tl">
                    <a:srgbClr val="FFFFFF"/>
                  </a:outerShdw>
                </a:effectLst>
              </a:rPr>
              <a:t>LE BOULONAGE:HR</a:t>
            </a:r>
            <a:endParaRPr lang="en-US" sz="3600" b="1">
              <a:solidFill>
                <a:srgbClr val="9D9DBD"/>
              </a:solidFill>
              <a:effectLst>
                <a:outerShdw blurRad="38100" dist="38100" dir="2700000" algn="tl">
                  <a:srgbClr val="FFFFFF"/>
                </a:outerShdw>
              </a:effectLst>
            </a:endParaRPr>
          </a:p>
        </p:txBody>
      </p:sp>
      <p:sp>
        <p:nvSpPr>
          <p:cNvPr id="140291" name="Rectangle 3"/>
          <p:cNvSpPr>
            <a:spLocks noChangeArrowheads="1"/>
          </p:cNvSpPr>
          <p:nvPr/>
        </p:nvSpPr>
        <p:spPr bwMode="auto">
          <a:xfrm>
            <a:off x="2484438" y="395288"/>
            <a:ext cx="33147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endParaRPr lang="en-US" b="1">
              <a:solidFill>
                <a:srgbClr val="9D9DBD"/>
              </a:solidFill>
              <a:effectLst>
                <a:outerShdw blurRad="38100" dist="38100" dir="2700000" algn="tl">
                  <a:srgbClr val="FFFFFF"/>
                </a:outerShdw>
              </a:effectLst>
            </a:endParaRPr>
          </a:p>
        </p:txBody>
      </p:sp>
      <p:pic>
        <p:nvPicPr>
          <p:cNvPr id="140292" name="Picture 4" descr="jelbana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750" y="0"/>
            <a:ext cx="7705725" cy="627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0293" name="Rectangle 5"/>
          <p:cNvSpPr>
            <a:spLocks noChangeArrowheads="1"/>
          </p:cNvSpPr>
          <p:nvPr/>
        </p:nvSpPr>
        <p:spPr bwMode="auto">
          <a:xfrm>
            <a:off x="5076825" y="303213"/>
            <a:ext cx="25908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fr-FR" b="1">
                <a:solidFill>
                  <a:srgbClr val="9D9DBD"/>
                </a:solidFill>
                <a:effectLst>
                  <a:outerShdw blurRad="38100" dist="38100" dir="2700000" algn="tl">
                    <a:srgbClr val="FFFFFF"/>
                  </a:outerShdw>
                </a:effectLst>
              </a:rPr>
              <a:t>POUTRE-POUTRE</a:t>
            </a:r>
            <a:endParaRPr lang="en-US" b="1">
              <a:solidFill>
                <a:srgbClr val="9D9DBD"/>
              </a:solidFill>
              <a:effectLst>
                <a:outerShdw blurRad="38100" dist="38100" dir="2700000" algn="tl">
                  <a:srgbClr val="FFFFFF"/>
                </a:outerShdw>
              </a:effectLst>
            </a:endParaRPr>
          </a:p>
        </p:txBody>
      </p:sp>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140290"/>
                                        </p:tgtEl>
                                        <p:attrNameLst>
                                          <p:attrName>style.visibility</p:attrName>
                                        </p:attrNameLst>
                                      </p:cBhvr>
                                      <p:to>
                                        <p:strVal val="visible"/>
                                      </p:to>
                                    </p:set>
                                    <p:animEffect transition="in" filter="fade">
                                      <p:cBhvr>
                                        <p:cTn id="7" dur="1000"/>
                                        <p:tgtEl>
                                          <p:spTgt spid="140290"/>
                                        </p:tgtEl>
                                      </p:cBhvr>
                                    </p:animEffect>
                                    <p:anim calcmode="lin" valueType="num">
                                      <p:cBhvr>
                                        <p:cTn id="8" dur="1000" fill="hold"/>
                                        <p:tgtEl>
                                          <p:spTgt spid="140290"/>
                                        </p:tgtEl>
                                        <p:attrNameLst>
                                          <p:attrName>ppt_x</p:attrName>
                                        </p:attrNameLst>
                                      </p:cBhvr>
                                      <p:tavLst>
                                        <p:tav tm="0">
                                          <p:val>
                                            <p:strVal val="#ppt_x-.1"/>
                                          </p:val>
                                        </p:tav>
                                        <p:tav tm="100000">
                                          <p:val>
                                            <p:strVal val="#ppt_x"/>
                                          </p:val>
                                        </p:tav>
                                      </p:tavLst>
                                    </p:anim>
                                    <p:anim calcmode="lin" valueType="num">
                                      <p:cBhvr>
                                        <p:cTn id="9" dur="1000" fill="hold"/>
                                        <p:tgtEl>
                                          <p:spTgt spid="140290"/>
                                        </p:tgtEl>
                                        <p:attrNameLst>
                                          <p:attrName>ppt_y</p:attrName>
                                        </p:attrNameLst>
                                      </p:cBhvr>
                                      <p:tavLst>
                                        <p:tav tm="0">
                                          <p:val>
                                            <p:strVal val="#ppt_y"/>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0" presetClass="entr" presetSubtype="0" fill="hold" grpId="1" nodeType="clickEffect">
                                  <p:stCondLst>
                                    <p:cond delay="0"/>
                                  </p:stCondLst>
                                  <p:iterate type="lt">
                                    <p:tmPct val="10000"/>
                                  </p:iterate>
                                  <p:childTnLst>
                                    <p:set>
                                      <p:cBhvr>
                                        <p:cTn id="13" dur="1" fill="hold">
                                          <p:stCondLst>
                                            <p:cond delay="0"/>
                                          </p:stCondLst>
                                        </p:cTn>
                                        <p:tgtEl>
                                          <p:spTgt spid="140290"/>
                                        </p:tgtEl>
                                        <p:attrNameLst>
                                          <p:attrName>style.visibility</p:attrName>
                                        </p:attrNameLst>
                                      </p:cBhvr>
                                      <p:to>
                                        <p:strVal val="visible"/>
                                      </p:to>
                                    </p:set>
                                    <p:animEffect transition="in" filter="fade">
                                      <p:cBhvr>
                                        <p:cTn id="14" dur="1000"/>
                                        <p:tgtEl>
                                          <p:spTgt spid="140290"/>
                                        </p:tgtEl>
                                      </p:cBhvr>
                                    </p:animEffect>
                                    <p:anim calcmode="lin" valueType="num">
                                      <p:cBhvr>
                                        <p:cTn id="15" dur="1000" fill="hold"/>
                                        <p:tgtEl>
                                          <p:spTgt spid="140290"/>
                                        </p:tgtEl>
                                        <p:attrNameLst>
                                          <p:attrName>ppt_x</p:attrName>
                                        </p:attrNameLst>
                                      </p:cBhvr>
                                      <p:tavLst>
                                        <p:tav tm="0">
                                          <p:val>
                                            <p:strVal val="#ppt_x-.1"/>
                                          </p:val>
                                        </p:tav>
                                        <p:tav tm="100000">
                                          <p:val>
                                            <p:strVal val="#ppt_x"/>
                                          </p:val>
                                        </p:tav>
                                      </p:tavLst>
                                    </p:anim>
                                    <p:anim calcmode="lin" valueType="num">
                                      <p:cBhvr>
                                        <p:cTn id="16" dur="1000" fill="hold"/>
                                        <p:tgtEl>
                                          <p:spTgt spid="140290"/>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3" presetClass="entr" presetSubtype="10" fill="hold" nodeType="clickEffect">
                                  <p:stCondLst>
                                    <p:cond delay="0"/>
                                  </p:stCondLst>
                                  <p:childTnLst>
                                    <p:set>
                                      <p:cBhvr>
                                        <p:cTn id="20" dur="1" fill="hold">
                                          <p:stCondLst>
                                            <p:cond delay="0"/>
                                          </p:stCondLst>
                                        </p:cTn>
                                        <p:tgtEl>
                                          <p:spTgt spid="140292"/>
                                        </p:tgtEl>
                                        <p:attrNameLst>
                                          <p:attrName>style.visibility</p:attrName>
                                        </p:attrNameLst>
                                      </p:cBhvr>
                                      <p:to>
                                        <p:strVal val="visible"/>
                                      </p:to>
                                    </p:set>
                                    <p:animEffect transition="in" filter="blinds(horizontal)">
                                      <p:cBhvr>
                                        <p:cTn id="21" dur="500"/>
                                        <p:tgtEl>
                                          <p:spTgt spid="140292"/>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40" presetClass="entr" presetSubtype="0" fill="hold" grpId="2" nodeType="clickEffect">
                                  <p:stCondLst>
                                    <p:cond delay="0"/>
                                  </p:stCondLst>
                                  <p:iterate type="lt">
                                    <p:tmPct val="10000"/>
                                  </p:iterate>
                                  <p:childTnLst>
                                    <p:set>
                                      <p:cBhvr>
                                        <p:cTn id="25" dur="1" fill="hold">
                                          <p:stCondLst>
                                            <p:cond delay="0"/>
                                          </p:stCondLst>
                                        </p:cTn>
                                        <p:tgtEl>
                                          <p:spTgt spid="140290"/>
                                        </p:tgtEl>
                                        <p:attrNameLst>
                                          <p:attrName>style.visibility</p:attrName>
                                        </p:attrNameLst>
                                      </p:cBhvr>
                                      <p:to>
                                        <p:strVal val="visible"/>
                                      </p:to>
                                    </p:set>
                                    <p:animEffect transition="in" filter="fade">
                                      <p:cBhvr>
                                        <p:cTn id="26" dur="1000"/>
                                        <p:tgtEl>
                                          <p:spTgt spid="140290"/>
                                        </p:tgtEl>
                                      </p:cBhvr>
                                    </p:animEffect>
                                    <p:anim calcmode="lin" valueType="num">
                                      <p:cBhvr>
                                        <p:cTn id="27" dur="1000" fill="hold"/>
                                        <p:tgtEl>
                                          <p:spTgt spid="140290"/>
                                        </p:tgtEl>
                                        <p:attrNameLst>
                                          <p:attrName>ppt_x</p:attrName>
                                        </p:attrNameLst>
                                      </p:cBhvr>
                                      <p:tavLst>
                                        <p:tav tm="0">
                                          <p:val>
                                            <p:strVal val="#ppt_x-.1"/>
                                          </p:val>
                                        </p:tav>
                                        <p:tav tm="100000">
                                          <p:val>
                                            <p:strVal val="#ppt_x"/>
                                          </p:val>
                                        </p:tav>
                                      </p:tavLst>
                                    </p:anim>
                                    <p:anim calcmode="lin" valueType="num">
                                      <p:cBhvr>
                                        <p:cTn id="28" dur="1000" fill="hold"/>
                                        <p:tgtEl>
                                          <p:spTgt spid="140290"/>
                                        </p:tgtEl>
                                        <p:attrNameLst>
                                          <p:attrName>ppt_y</p:attrName>
                                        </p:attrNameLst>
                                      </p:cBhvr>
                                      <p:tavLst>
                                        <p:tav tm="0">
                                          <p:val>
                                            <p:strVal val="#ppt_y"/>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40" presetClass="entr" presetSubtype="0" fill="hold" nodeType="clickEffect">
                                  <p:stCondLst>
                                    <p:cond delay="0"/>
                                  </p:stCondLst>
                                  <p:iterate type="lt">
                                    <p:tmPct val="10000"/>
                                  </p:iterate>
                                  <p:childTnLst>
                                    <p:set>
                                      <p:cBhvr>
                                        <p:cTn id="32" dur="1" fill="hold">
                                          <p:stCondLst>
                                            <p:cond delay="0"/>
                                          </p:stCondLst>
                                        </p:cTn>
                                        <p:tgtEl>
                                          <p:spTgt spid="140293">
                                            <p:txEl>
                                              <p:pRg st="0" end="0"/>
                                            </p:txEl>
                                          </p:spTgt>
                                        </p:tgtEl>
                                        <p:attrNameLst>
                                          <p:attrName>style.visibility</p:attrName>
                                        </p:attrNameLst>
                                      </p:cBhvr>
                                      <p:to>
                                        <p:strVal val="visible"/>
                                      </p:to>
                                    </p:set>
                                    <p:animEffect transition="in" filter="fade">
                                      <p:cBhvr>
                                        <p:cTn id="33" dur="1000"/>
                                        <p:tgtEl>
                                          <p:spTgt spid="140293">
                                            <p:txEl>
                                              <p:pRg st="0" end="0"/>
                                            </p:txEl>
                                          </p:spTgt>
                                        </p:tgtEl>
                                      </p:cBhvr>
                                    </p:animEffect>
                                    <p:anim calcmode="lin" valueType="num">
                                      <p:cBhvr>
                                        <p:cTn id="34" dur="1000" fill="hold"/>
                                        <p:tgtEl>
                                          <p:spTgt spid="140293">
                                            <p:txEl>
                                              <p:pRg st="0" end="0"/>
                                            </p:txEl>
                                          </p:spTgt>
                                        </p:tgtEl>
                                        <p:attrNameLst>
                                          <p:attrName>ppt_x</p:attrName>
                                        </p:attrNameLst>
                                      </p:cBhvr>
                                      <p:tavLst>
                                        <p:tav tm="0">
                                          <p:val>
                                            <p:strVal val="#ppt_x-.1"/>
                                          </p:val>
                                        </p:tav>
                                        <p:tav tm="100000">
                                          <p:val>
                                            <p:strVal val="#ppt_x"/>
                                          </p:val>
                                        </p:tav>
                                      </p:tavLst>
                                    </p:anim>
                                    <p:anim calcmode="lin" valueType="num">
                                      <p:cBhvr>
                                        <p:cTn id="35" dur="1000" fill="hold"/>
                                        <p:tgtEl>
                                          <p:spTgt spid="14029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290" grpId="0"/>
      <p:bldP spid="140290" grpId="1"/>
      <p:bldP spid="140290" grpId="2"/>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a:xfrm>
            <a:off x="323850" y="2420938"/>
            <a:ext cx="8388350" cy="1511300"/>
          </a:xfrm>
        </p:spPr>
        <p:txBody>
          <a:bodyPr/>
          <a:lstStyle/>
          <a:p>
            <a:pPr eaLnBrk="1" hangingPunct="1">
              <a:defRPr/>
            </a:pPr>
            <a:r>
              <a:rPr lang="fr-FR" sz="4000" b="1" smtClean="0">
                <a:solidFill>
                  <a:srgbClr val="9D9DBD"/>
                </a:solidFill>
              </a:rPr>
              <a:t>EXEMPLES SUR LES DEFFIRENTS ASSEMBLAGES</a:t>
            </a:r>
            <a:endParaRPr lang="en-US" sz="4000" b="1" smtClean="0">
              <a:solidFill>
                <a:srgbClr val="9D9DBD"/>
              </a:solidFill>
            </a:endParaRPr>
          </a:p>
        </p:txBody>
      </p:sp>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0" presetClass="entr" presetSubtype="0" fill="hold" grpId="0" nodeType="withEffect">
                                  <p:stCondLst>
                                    <p:cond delay="0"/>
                                  </p:stCondLst>
                                  <p:iterate type="lt">
                                    <p:tmPct val="10000"/>
                                  </p:iterate>
                                  <p:childTnLst>
                                    <p:set>
                                      <p:cBhvr>
                                        <p:cTn id="6" dur="1" fill="hold">
                                          <p:stCondLst>
                                            <p:cond delay="0"/>
                                          </p:stCondLst>
                                        </p:cTn>
                                        <p:tgtEl>
                                          <p:spTgt spid="132098"/>
                                        </p:tgtEl>
                                        <p:attrNameLst>
                                          <p:attrName>style.visibility</p:attrName>
                                        </p:attrNameLst>
                                      </p:cBhvr>
                                      <p:to>
                                        <p:strVal val="visible"/>
                                      </p:to>
                                    </p:set>
                                    <p:animEffect transition="in" filter="fade">
                                      <p:cBhvr>
                                        <p:cTn id="7" dur="1000"/>
                                        <p:tgtEl>
                                          <p:spTgt spid="132098"/>
                                        </p:tgtEl>
                                      </p:cBhvr>
                                    </p:animEffect>
                                    <p:anim calcmode="lin" valueType="num">
                                      <p:cBhvr>
                                        <p:cTn id="8" dur="1000" fill="hold"/>
                                        <p:tgtEl>
                                          <p:spTgt spid="132098"/>
                                        </p:tgtEl>
                                        <p:attrNameLst>
                                          <p:attrName>ppt_x</p:attrName>
                                        </p:attrNameLst>
                                      </p:cBhvr>
                                      <p:tavLst>
                                        <p:tav tm="0">
                                          <p:val>
                                            <p:strVal val="#ppt_x-.1"/>
                                          </p:val>
                                        </p:tav>
                                        <p:tav tm="100000">
                                          <p:val>
                                            <p:strVal val="#ppt_x"/>
                                          </p:val>
                                        </p:tav>
                                      </p:tavLst>
                                    </p:anim>
                                    <p:anim calcmode="lin" valueType="num">
                                      <p:cBhvr>
                                        <p:cTn id="9" dur="1000" fill="hold"/>
                                        <p:tgtEl>
                                          <p:spTgt spid="132098"/>
                                        </p:tgtEl>
                                        <p:attrNameLst>
                                          <p:attrName>ppt_y</p:attrName>
                                        </p:attrNameLst>
                                      </p:cBhvr>
                                      <p:tavLst>
                                        <p:tav tm="0">
                                          <p:val>
                                            <p:strVal val="#ppt_y"/>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0" presetClass="entr" presetSubtype="0" fill="hold" grpId="1" nodeType="clickEffect">
                                  <p:stCondLst>
                                    <p:cond delay="0"/>
                                  </p:stCondLst>
                                  <p:iterate type="lt">
                                    <p:tmPct val="10000"/>
                                  </p:iterate>
                                  <p:childTnLst>
                                    <p:set>
                                      <p:cBhvr>
                                        <p:cTn id="13" dur="1" fill="hold">
                                          <p:stCondLst>
                                            <p:cond delay="0"/>
                                          </p:stCondLst>
                                        </p:cTn>
                                        <p:tgtEl>
                                          <p:spTgt spid="132098"/>
                                        </p:tgtEl>
                                        <p:attrNameLst>
                                          <p:attrName>style.visibility</p:attrName>
                                        </p:attrNameLst>
                                      </p:cBhvr>
                                      <p:to>
                                        <p:strVal val="visible"/>
                                      </p:to>
                                    </p:set>
                                    <p:animEffect transition="in" filter="fade">
                                      <p:cBhvr>
                                        <p:cTn id="14" dur="1000"/>
                                        <p:tgtEl>
                                          <p:spTgt spid="132098"/>
                                        </p:tgtEl>
                                      </p:cBhvr>
                                    </p:animEffect>
                                    <p:anim calcmode="lin" valueType="num">
                                      <p:cBhvr>
                                        <p:cTn id="15" dur="1000" fill="hold"/>
                                        <p:tgtEl>
                                          <p:spTgt spid="132098"/>
                                        </p:tgtEl>
                                        <p:attrNameLst>
                                          <p:attrName>ppt_x</p:attrName>
                                        </p:attrNameLst>
                                      </p:cBhvr>
                                      <p:tavLst>
                                        <p:tav tm="0">
                                          <p:val>
                                            <p:strVal val="#ppt_x-.1"/>
                                          </p:val>
                                        </p:tav>
                                        <p:tav tm="100000">
                                          <p:val>
                                            <p:strVal val="#ppt_x"/>
                                          </p:val>
                                        </p:tav>
                                      </p:tavLst>
                                    </p:anim>
                                    <p:anim calcmode="lin" valueType="num">
                                      <p:cBhvr>
                                        <p:cTn id="16" dur="1000" fill="hold"/>
                                        <p:tgtEl>
                                          <p:spTgt spid="13209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098" grpId="0"/>
      <p:bldP spid="132098" grpId="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ChangeArrowheads="1"/>
          </p:cNvSpPr>
          <p:nvPr/>
        </p:nvSpPr>
        <p:spPr bwMode="auto">
          <a:xfrm rot="10800000" flipV="1">
            <a:off x="255588" y="6216650"/>
            <a:ext cx="1108551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fr-FR" sz="2800" b="1">
                <a:solidFill>
                  <a:srgbClr val="9D9DBD"/>
                </a:solidFill>
                <a:effectLst>
                  <a:outerShdw blurRad="38100" dist="38100" dir="2700000" algn="tl">
                    <a:srgbClr val="FFFFFF"/>
                  </a:outerShdw>
                </a:effectLst>
              </a:rPr>
              <a:t>EXEMPLES D’ASSEMBLAGES POTEAU-POTEAU</a:t>
            </a:r>
            <a:endParaRPr lang="en-US" sz="2800" b="1">
              <a:solidFill>
                <a:srgbClr val="9D9DBD"/>
              </a:solidFill>
              <a:effectLst>
                <a:outerShdw blurRad="38100" dist="38100" dir="2700000" algn="tl">
                  <a:srgbClr val="FFFFFF"/>
                </a:outerShdw>
              </a:effectLst>
            </a:endParaRPr>
          </a:p>
        </p:txBody>
      </p:sp>
      <p:sp>
        <p:nvSpPr>
          <p:cNvPr id="147459" name="Rectangle 3"/>
          <p:cNvSpPr>
            <a:spLocks noChangeArrowheads="1"/>
          </p:cNvSpPr>
          <p:nvPr/>
        </p:nvSpPr>
        <p:spPr bwMode="auto">
          <a:xfrm>
            <a:off x="2484438" y="395288"/>
            <a:ext cx="33147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endParaRPr lang="en-US" b="1">
              <a:solidFill>
                <a:srgbClr val="9D9DBD"/>
              </a:solidFill>
              <a:effectLst>
                <a:outerShdw blurRad="38100" dist="38100" dir="2700000" algn="tl">
                  <a:srgbClr val="FFFFFF"/>
                </a:outerShdw>
              </a:effectLst>
            </a:endParaRPr>
          </a:p>
        </p:txBody>
      </p:sp>
      <p:pic>
        <p:nvPicPr>
          <p:cNvPr id="147460" name="Picture 4" descr="jelbana2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188" y="395288"/>
            <a:ext cx="7848600" cy="559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47460"/>
                                        </p:tgtEl>
                                        <p:attrNameLst>
                                          <p:attrName>style.visibility</p:attrName>
                                        </p:attrNameLst>
                                      </p:cBhvr>
                                      <p:to>
                                        <p:strVal val="visible"/>
                                      </p:to>
                                    </p:set>
                                    <p:animEffect transition="in" filter="blinds(horizontal)">
                                      <p:cBhvr>
                                        <p:cTn id="7" dur="500"/>
                                        <p:tgtEl>
                                          <p:spTgt spid="14746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0" presetClass="entr" presetSubtype="0" fill="hold" grpId="0" nodeType="clickEffect">
                                  <p:stCondLst>
                                    <p:cond delay="0"/>
                                  </p:stCondLst>
                                  <p:iterate type="lt">
                                    <p:tmPct val="10000"/>
                                  </p:iterate>
                                  <p:childTnLst>
                                    <p:set>
                                      <p:cBhvr>
                                        <p:cTn id="11" dur="1" fill="hold">
                                          <p:stCondLst>
                                            <p:cond delay="0"/>
                                          </p:stCondLst>
                                        </p:cTn>
                                        <p:tgtEl>
                                          <p:spTgt spid="147458"/>
                                        </p:tgtEl>
                                        <p:attrNameLst>
                                          <p:attrName>style.visibility</p:attrName>
                                        </p:attrNameLst>
                                      </p:cBhvr>
                                      <p:to>
                                        <p:strVal val="visible"/>
                                      </p:to>
                                    </p:set>
                                    <p:animEffect transition="in" filter="fade">
                                      <p:cBhvr>
                                        <p:cTn id="12" dur="1000"/>
                                        <p:tgtEl>
                                          <p:spTgt spid="147458"/>
                                        </p:tgtEl>
                                      </p:cBhvr>
                                    </p:animEffect>
                                    <p:anim calcmode="lin" valueType="num">
                                      <p:cBhvr>
                                        <p:cTn id="13" dur="1000" fill="hold"/>
                                        <p:tgtEl>
                                          <p:spTgt spid="147458"/>
                                        </p:tgtEl>
                                        <p:attrNameLst>
                                          <p:attrName>ppt_x</p:attrName>
                                        </p:attrNameLst>
                                      </p:cBhvr>
                                      <p:tavLst>
                                        <p:tav tm="0">
                                          <p:val>
                                            <p:strVal val="#ppt_x-.1"/>
                                          </p:val>
                                        </p:tav>
                                        <p:tav tm="100000">
                                          <p:val>
                                            <p:strVal val="#ppt_x"/>
                                          </p:val>
                                        </p:tav>
                                      </p:tavLst>
                                    </p:anim>
                                    <p:anim calcmode="lin" valueType="num">
                                      <p:cBhvr>
                                        <p:cTn id="14" dur="1000" fill="hold"/>
                                        <p:tgtEl>
                                          <p:spTgt spid="14745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5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ChangeArrowheads="1"/>
          </p:cNvSpPr>
          <p:nvPr/>
        </p:nvSpPr>
        <p:spPr bwMode="auto">
          <a:xfrm rot="10800000" flipV="1">
            <a:off x="1547813" y="5667375"/>
            <a:ext cx="91471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fr-FR" sz="3600" b="1">
                <a:solidFill>
                  <a:srgbClr val="9D9DBD"/>
                </a:solidFill>
                <a:effectLst>
                  <a:outerShdw blurRad="38100" dist="38100" dir="2700000" algn="tl">
                    <a:srgbClr val="FFFFFF"/>
                  </a:outerShdw>
                </a:effectLst>
              </a:rPr>
              <a:t>ASSEMBLAGE SIMPLE</a:t>
            </a:r>
            <a:endParaRPr lang="en-US" sz="3600" b="1">
              <a:solidFill>
                <a:srgbClr val="9D9DBD"/>
              </a:solidFill>
              <a:effectLst>
                <a:outerShdw blurRad="38100" dist="38100" dir="2700000" algn="tl">
                  <a:srgbClr val="FFFFFF"/>
                </a:outerShdw>
              </a:effectLst>
            </a:endParaRPr>
          </a:p>
        </p:txBody>
      </p:sp>
      <p:sp>
        <p:nvSpPr>
          <p:cNvPr id="141315" name="Rectangle 3"/>
          <p:cNvSpPr>
            <a:spLocks noChangeArrowheads="1"/>
          </p:cNvSpPr>
          <p:nvPr/>
        </p:nvSpPr>
        <p:spPr bwMode="auto">
          <a:xfrm>
            <a:off x="3057525" y="395288"/>
            <a:ext cx="33147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endParaRPr lang="en-US" b="1">
              <a:solidFill>
                <a:srgbClr val="9D9DBD"/>
              </a:solidFill>
              <a:effectLst>
                <a:outerShdw blurRad="38100" dist="38100" dir="2700000" algn="tl">
                  <a:srgbClr val="FFFFFF"/>
                </a:outerShdw>
              </a:effectLst>
            </a:endParaRPr>
          </a:p>
        </p:txBody>
      </p:sp>
      <p:pic>
        <p:nvPicPr>
          <p:cNvPr id="141316" name="Picture 4" descr="jelbana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3050"/>
            <a:ext cx="2863850" cy="515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1317" name="Picture 5" descr="jelbana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63850" y="273050"/>
            <a:ext cx="5803900" cy="515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41316"/>
                                        </p:tgtEl>
                                        <p:attrNameLst>
                                          <p:attrName>style.visibility</p:attrName>
                                        </p:attrNameLst>
                                      </p:cBhvr>
                                      <p:to>
                                        <p:strVal val="visible"/>
                                      </p:to>
                                    </p:set>
                                    <p:animEffect transition="in" filter="blinds(horizontal)">
                                      <p:cBhvr>
                                        <p:cTn id="7" dur="500"/>
                                        <p:tgtEl>
                                          <p:spTgt spid="14131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0" presetClass="entr" presetSubtype="0" fill="hold" grpId="0" nodeType="clickEffect">
                                  <p:stCondLst>
                                    <p:cond delay="0"/>
                                  </p:stCondLst>
                                  <p:iterate type="lt">
                                    <p:tmPct val="10000"/>
                                  </p:iterate>
                                  <p:childTnLst>
                                    <p:set>
                                      <p:cBhvr>
                                        <p:cTn id="11" dur="1" fill="hold">
                                          <p:stCondLst>
                                            <p:cond delay="0"/>
                                          </p:stCondLst>
                                        </p:cTn>
                                        <p:tgtEl>
                                          <p:spTgt spid="141314"/>
                                        </p:tgtEl>
                                        <p:attrNameLst>
                                          <p:attrName>style.visibility</p:attrName>
                                        </p:attrNameLst>
                                      </p:cBhvr>
                                      <p:to>
                                        <p:strVal val="visible"/>
                                      </p:to>
                                    </p:set>
                                    <p:animEffect transition="in" filter="fade">
                                      <p:cBhvr>
                                        <p:cTn id="12" dur="1000"/>
                                        <p:tgtEl>
                                          <p:spTgt spid="141314"/>
                                        </p:tgtEl>
                                      </p:cBhvr>
                                    </p:animEffect>
                                    <p:anim calcmode="lin" valueType="num">
                                      <p:cBhvr>
                                        <p:cTn id="13" dur="1000" fill="hold"/>
                                        <p:tgtEl>
                                          <p:spTgt spid="141314"/>
                                        </p:tgtEl>
                                        <p:attrNameLst>
                                          <p:attrName>ppt_x</p:attrName>
                                        </p:attrNameLst>
                                      </p:cBhvr>
                                      <p:tavLst>
                                        <p:tav tm="0">
                                          <p:val>
                                            <p:strVal val="#ppt_x-.1"/>
                                          </p:val>
                                        </p:tav>
                                        <p:tav tm="100000">
                                          <p:val>
                                            <p:strVal val="#ppt_x"/>
                                          </p:val>
                                        </p:tav>
                                      </p:tavLst>
                                    </p:anim>
                                    <p:anim calcmode="lin" valueType="num">
                                      <p:cBhvr>
                                        <p:cTn id="14" dur="1000" fill="hold"/>
                                        <p:tgtEl>
                                          <p:spTgt spid="141314"/>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3" presetClass="entr" presetSubtype="10" fill="hold" nodeType="clickEffect">
                                  <p:stCondLst>
                                    <p:cond delay="0"/>
                                  </p:stCondLst>
                                  <p:childTnLst>
                                    <p:set>
                                      <p:cBhvr>
                                        <p:cTn id="18" dur="1" fill="hold">
                                          <p:stCondLst>
                                            <p:cond delay="0"/>
                                          </p:stCondLst>
                                        </p:cTn>
                                        <p:tgtEl>
                                          <p:spTgt spid="141317"/>
                                        </p:tgtEl>
                                        <p:attrNameLst>
                                          <p:attrName>style.visibility</p:attrName>
                                        </p:attrNameLst>
                                      </p:cBhvr>
                                      <p:to>
                                        <p:strVal val="visible"/>
                                      </p:to>
                                    </p:set>
                                    <p:animEffect transition="in" filter="blinds(horizontal)">
                                      <p:cBhvr>
                                        <p:cTn id="19" dur="500"/>
                                        <p:tgtEl>
                                          <p:spTgt spid="1413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ChangeArrowheads="1"/>
          </p:cNvSpPr>
          <p:nvPr/>
        </p:nvSpPr>
        <p:spPr bwMode="auto">
          <a:xfrm>
            <a:off x="2484438" y="395288"/>
            <a:ext cx="33147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endParaRPr lang="en-US" b="1">
              <a:solidFill>
                <a:srgbClr val="9D9DBD"/>
              </a:solidFill>
              <a:effectLst>
                <a:outerShdw blurRad="38100" dist="38100" dir="2700000" algn="tl">
                  <a:srgbClr val="FFFFFF"/>
                </a:outerShdw>
              </a:effectLst>
            </a:endParaRPr>
          </a:p>
        </p:txBody>
      </p:sp>
      <p:sp>
        <p:nvSpPr>
          <p:cNvPr id="109575" name="Rectangle 7"/>
          <p:cNvSpPr>
            <a:spLocks noChangeArrowheads="1"/>
          </p:cNvSpPr>
          <p:nvPr/>
        </p:nvSpPr>
        <p:spPr bwMode="auto">
          <a:xfrm>
            <a:off x="250825" y="146050"/>
            <a:ext cx="8713788" cy="615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tabLst>
                <a:tab pos="457200" algn="l"/>
              </a:tabLst>
              <a:defRPr/>
            </a:pPr>
            <a:r>
              <a:rPr lang="fr-FR" sz="4000" b="1">
                <a:effectLst>
                  <a:outerShdw blurRad="38100" dist="38100" dir="2700000" algn="tl">
                    <a:srgbClr val="FFFFFF"/>
                  </a:outerShdw>
                </a:effectLst>
              </a:rPr>
              <a:t>PLAN DE L'EXPOSE</a:t>
            </a:r>
            <a:endParaRPr lang="en-US" sz="4000">
              <a:effectLst>
                <a:outerShdw blurRad="38100" dist="38100" dir="2700000" algn="tl">
                  <a:srgbClr val="FFFFFF"/>
                </a:outerShdw>
              </a:effectLst>
            </a:endParaRPr>
          </a:p>
          <a:p>
            <a:pPr algn="ctr">
              <a:tabLst>
                <a:tab pos="457200" algn="l"/>
              </a:tabLst>
              <a:defRPr/>
            </a:pPr>
            <a:endParaRPr lang="fr-FR" sz="2500" b="1">
              <a:effectLst>
                <a:outerShdw blurRad="38100" dist="38100" dir="2700000" algn="tl">
                  <a:srgbClr val="FFFFFF"/>
                </a:outerShdw>
              </a:effectLst>
            </a:endParaRPr>
          </a:p>
          <a:p>
            <a:pPr algn="ctr">
              <a:tabLst>
                <a:tab pos="457200" algn="l"/>
              </a:tabLst>
              <a:defRPr/>
            </a:pPr>
            <a:r>
              <a:rPr lang="fr-FR" sz="2500" b="1">
                <a:effectLst>
                  <a:outerShdw blurRad="38100" dist="38100" dir="2700000" algn="tl">
                    <a:srgbClr val="FFFFFF"/>
                  </a:outerShdw>
                </a:effectLst>
              </a:rPr>
              <a:t>INTRODUCTION</a:t>
            </a:r>
          </a:p>
          <a:p>
            <a:pPr algn="ctr">
              <a:tabLst>
                <a:tab pos="457200" algn="l"/>
              </a:tabLst>
              <a:defRPr/>
            </a:pPr>
            <a:r>
              <a:rPr lang="fr-FR" b="1">
                <a:effectLst>
                  <a:outerShdw blurRad="38100" dist="38100" dir="2700000" algn="tl">
                    <a:srgbClr val="FFFFFF"/>
                  </a:outerShdw>
                </a:effectLst>
              </a:rPr>
              <a:t>DEFINITION DU METAL</a:t>
            </a:r>
            <a:endParaRPr lang="en-US">
              <a:effectLst>
                <a:outerShdw blurRad="38100" dist="38100" dir="2700000" algn="tl">
                  <a:srgbClr val="FFFFFF"/>
                </a:outerShdw>
              </a:effectLst>
            </a:endParaRPr>
          </a:p>
          <a:p>
            <a:pPr algn="ctr">
              <a:tabLst>
                <a:tab pos="457200" algn="l"/>
              </a:tabLst>
              <a:defRPr/>
            </a:pPr>
            <a:endParaRPr lang="fr-FR" sz="2500" b="1">
              <a:effectLst>
                <a:outerShdw blurRad="38100" dist="38100" dir="2700000" algn="tl">
                  <a:srgbClr val="FFFFFF"/>
                </a:outerShdw>
              </a:effectLst>
            </a:endParaRPr>
          </a:p>
          <a:p>
            <a:pPr algn="ctr">
              <a:tabLst>
                <a:tab pos="457200" algn="l"/>
              </a:tabLst>
              <a:defRPr/>
            </a:pPr>
            <a:r>
              <a:rPr lang="fr-FR" sz="2500" b="1">
                <a:effectLst>
                  <a:outerShdw blurRad="38100" dist="38100" dir="2700000" algn="tl">
                    <a:srgbClr val="FFFFFF"/>
                  </a:outerShdw>
                </a:effectLst>
              </a:rPr>
              <a:t>LA STRUCTURE METALLIQUE </a:t>
            </a:r>
          </a:p>
          <a:p>
            <a:pPr algn="ctr">
              <a:tabLst>
                <a:tab pos="457200" algn="l"/>
              </a:tabLst>
              <a:defRPr/>
            </a:pPr>
            <a:r>
              <a:rPr lang="fr-FR" b="1">
                <a:effectLst>
                  <a:outerShdw blurRad="38100" dist="38100" dir="2700000" algn="tl">
                    <a:srgbClr val="FFFFFF"/>
                  </a:outerShdw>
                </a:effectLst>
              </a:rPr>
              <a:t>LES CARACTERISTIQUES</a:t>
            </a:r>
          </a:p>
          <a:p>
            <a:pPr algn="ctr">
              <a:tabLst>
                <a:tab pos="457200" algn="l"/>
              </a:tabLst>
              <a:defRPr/>
            </a:pPr>
            <a:r>
              <a:rPr lang="fr-FR" b="1">
                <a:effectLst>
                  <a:outerShdw blurRad="38100" dist="38100" dir="2700000" algn="tl">
                    <a:srgbClr val="FFFFFF"/>
                  </a:outerShdw>
                </a:effectLst>
              </a:rPr>
              <a:t> LA MISE EN ŒUVRE </a:t>
            </a:r>
          </a:p>
          <a:p>
            <a:pPr algn="ctr">
              <a:tabLst>
                <a:tab pos="457200" algn="l"/>
              </a:tabLst>
              <a:defRPr/>
            </a:pPr>
            <a:endParaRPr lang="fr-FR" sz="2500" b="1">
              <a:effectLst>
                <a:outerShdw blurRad="38100" dist="38100" dir="2700000" algn="tl">
                  <a:srgbClr val="FFFFFF"/>
                </a:outerShdw>
              </a:effectLst>
            </a:endParaRPr>
          </a:p>
          <a:p>
            <a:pPr algn="ctr">
              <a:tabLst>
                <a:tab pos="457200" algn="l"/>
              </a:tabLst>
              <a:defRPr/>
            </a:pPr>
            <a:r>
              <a:rPr lang="fr-FR" sz="2500" b="1">
                <a:effectLst>
                  <a:outerShdw blurRad="38100" dist="38100" dir="2700000" algn="tl">
                    <a:srgbClr val="FFFFFF"/>
                  </a:outerShdw>
                </a:effectLst>
              </a:rPr>
              <a:t>LE CONTRVENTEMENT</a:t>
            </a:r>
            <a:endParaRPr lang="en-US" sz="2500" b="1">
              <a:effectLst>
                <a:outerShdw blurRad="38100" dist="38100" dir="2700000" algn="tl">
                  <a:srgbClr val="FFFFFF"/>
                </a:outerShdw>
              </a:effectLst>
            </a:endParaRPr>
          </a:p>
          <a:p>
            <a:pPr algn="ctr">
              <a:tabLst>
                <a:tab pos="457200" algn="l"/>
              </a:tabLst>
              <a:defRPr/>
            </a:pPr>
            <a:endParaRPr lang="fr-FR" sz="2500" b="1">
              <a:effectLst>
                <a:outerShdw blurRad="38100" dist="38100" dir="2700000" algn="tl">
                  <a:srgbClr val="FFFFFF"/>
                </a:outerShdw>
              </a:effectLst>
            </a:endParaRPr>
          </a:p>
          <a:p>
            <a:pPr algn="ctr">
              <a:tabLst>
                <a:tab pos="457200" algn="l"/>
              </a:tabLst>
              <a:defRPr/>
            </a:pPr>
            <a:r>
              <a:rPr lang="fr-FR" sz="2500" b="1">
                <a:effectLst>
                  <a:outerShdw blurRad="38100" dist="38100" dir="2700000" algn="tl">
                    <a:srgbClr val="FFFFFF"/>
                  </a:outerShdw>
                </a:effectLst>
              </a:rPr>
              <a:t>RECOMMENDATIONS</a:t>
            </a:r>
          </a:p>
          <a:p>
            <a:pPr algn="ctr">
              <a:tabLst>
                <a:tab pos="457200" algn="l"/>
              </a:tabLst>
              <a:defRPr/>
            </a:pPr>
            <a:r>
              <a:rPr lang="fr-FR" b="1">
                <a:effectLst>
                  <a:outerShdw blurRad="38100" dist="38100" dir="2700000" algn="tl">
                    <a:srgbClr val="FFFFFF"/>
                  </a:outerShdw>
                </a:effectLst>
              </a:rPr>
              <a:t>PROTECTION CONTRE:</a:t>
            </a:r>
          </a:p>
          <a:p>
            <a:pPr algn="ctr">
              <a:tabLst>
                <a:tab pos="457200" algn="l"/>
              </a:tabLst>
              <a:defRPr/>
            </a:pPr>
            <a:r>
              <a:rPr lang="fr-FR" b="1">
                <a:effectLst>
                  <a:outerShdw blurRad="38100" dist="38100" dir="2700000" algn="tl">
                    <a:srgbClr val="FFFFFF"/>
                  </a:outerShdw>
                </a:effectLst>
              </a:rPr>
              <a:t> CORROSION, FEU, SEISMES.</a:t>
            </a:r>
            <a:endParaRPr lang="en-US">
              <a:effectLst>
                <a:outerShdw blurRad="38100" dist="38100" dir="2700000" algn="tl">
                  <a:srgbClr val="FFFFFF"/>
                </a:outerShdw>
              </a:effectLst>
            </a:endParaRPr>
          </a:p>
          <a:p>
            <a:pPr algn="ctr">
              <a:tabLst>
                <a:tab pos="457200" algn="l"/>
              </a:tabLst>
              <a:defRPr/>
            </a:pPr>
            <a:endParaRPr lang="fr-FR" sz="2500" b="1">
              <a:effectLst>
                <a:outerShdw blurRad="38100" dist="38100" dir="2700000" algn="tl">
                  <a:srgbClr val="FFFFFF"/>
                </a:outerShdw>
              </a:effectLst>
            </a:endParaRPr>
          </a:p>
          <a:p>
            <a:pPr algn="ctr">
              <a:tabLst>
                <a:tab pos="457200" algn="l"/>
              </a:tabLst>
              <a:defRPr/>
            </a:pPr>
            <a:r>
              <a:rPr lang="fr-FR" sz="2500" b="1">
                <a:effectLst>
                  <a:outerShdw blurRad="38100" dist="38100" dir="2700000" algn="tl">
                    <a:srgbClr val="FFFFFF"/>
                  </a:outerShdw>
                </a:effectLst>
              </a:rPr>
              <a:t>LES METAUX DANS LE SECOND-ŒUVRE</a:t>
            </a:r>
          </a:p>
          <a:p>
            <a:pPr algn="ctr">
              <a:tabLst>
                <a:tab pos="457200" algn="l"/>
              </a:tabLst>
              <a:defRPr/>
            </a:pPr>
            <a:r>
              <a:rPr lang="fr-FR" b="1">
                <a:effectLst>
                  <a:outerShdw blurRad="38100" dist="38100" dir="2700000" algn="tl">
                    <a:srgbClr val="FFFFFF"/>
                  </a:outerShdw>
                </a:effectLst>
              </a:rPr>
              <a:t>COUVERTURES, PLANCHERS, FACADES.</a:t>
            </a:r>
          </a:p>
        </p:txBody>
      </p:sp>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0" presetClass="entr" presetSubtype="0" fill="hold" grpId="0" nodeType="afterEffect">
                                  <p:stCondLst>
                                    <p:cond delay="0"/>
                                  </p:stCondLst>
                                  <p:iterate type="lt">
                                    <p:tmPct val="10000"/>
                                  </p:iterate>
                                  <p:childTnLst>
                                    <p:set>
                                      <p:cBhvr>
                                        <p:cTn id="6" dur="1" fill="hold">
                                          <p:stCondLst>
                                            <p:cond delay="0"/>
                                          </p:stCondLst>
                                        </p:cTn>
                                        <p:tgtEl>
                                          <p:spTgt spid="109575"/>
                                        </p:tgtEl>
                                        <p:attrNameLst>
                                          <p:attrName>style.visibility</p:attrName>
                                        </p:attrNameLst>
                                      </p:cBhvr>
                                      <p:to>
                                        <p:strVal val="visible"/>
                                      </p:to>
                                    </p:set>
                                    <p:animEffect transition="in" filter="fade">
                                      <p:cBhvr>
                                        <p:cTn id="7" dur="500"/>
                                        <p:tgtEl>
                                          <p:spTgt spid="109575"/>
                                        </p:tgtEl>
                                      </p:cBhvr>
                                    </p:animEffect>
                                    <p:anim calcmode="lin" valueType="num">
                                      <p:cBhvr>
                                        <p:cTn id="8" dur="500" fill="hold"/>
                                        <p:tgtEl>
                                          <p:spTgt spid="109575"/>
                                        </p:tgtEl>
                                        <p:attrNameLst>
                                          <p:attrName>ppt_x</p:attrName>
                                        </p:attrNameLst>
                                      </p:cBhvr>
                                      <p:tavLst>
                                        <p:tav tm="0">
                                          <p:val>
                                            <p:strVal val="#ppt_x-.1"/>
                                          </p:val>
                                        </p:tav>
                                        <p:tav tm="100000">
                                          <p:val>
                                            <p:strVal val="#ppt_x"/>
                                          </p:val>
                                        </p:tav>
                                      </p:tavLst>
                                    </p:anim>
                                    <p:anim calcmode="lin" valueType="num">
                                      <p:cBhvr>
                                        <p:cTn id="9" dur="500" fill="hold"/>
                                        <p:tgtEl>
                                          <p:spTgt spid="10957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5"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ChangeArrowheads="1"/>
          </p:cNvSpPr>
          <p:nvPr/>
        </p:nvSpPr>
        <p:spPr bwMode="auto">
          <a:xfrm rot="10800000" flipV="1">
            <a:off x="0" y="6216650"/>
            <a:ext cx="105727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fr-FR" sz="3600" b="1">
                <a:solidFill>
                  <a:srgbClr val="9D9DBD"/>
                </a:solidFill>
                <a:effectLst>
                  <a:outerShdw blurRad="38100" dist="38100" dir="2700000" algn="tl">
                    <a:srgbClr val="FFFFFF"/>
                  </a:outerShdw>
                </a:effectLst>
              </a:rPr>
              <a:t>ASSEMBLAGES</a:t>
            </a:r>
            <a:r>
              <a:rPr lang="ar-DZ" sz="3600" b="1">
                <a:solidFill>
                  <a:srgbClr val="9D9DBD"/>
                </a:solidFill>
                <a:effectLst>
                  <a:outerShdw blurRad="38100" dist="38100" dir="2700000" algn="tl">
                    <a:srgbClr val="FFFFFF"/>
                  </a:outerShdw>
                </a:effectLst>
              </a:rPr>
              <a:t> </a:t>
            </a:r>
            <a:r>
              <a:rPr lang="fr-FR" sz="3600" b="1">
                <a:solidFill>
                  <a:srgbClr val="9D9DBD"/>
                </a:solidFill>
                <a:effectLst>
                  <a:outerShdw blurRad="38100" dist="38100" dir="2700000" algn="tl">
                    <a:srgbClr val="FFFFFF"/>
                  </a:outerShdw>
                </a:effectLst>
              </a:rPr>
              <a:t>BOULONNES</a:t>
            </a:r>
            <a:r>
              <a:rPr lang="ar-DZ" sz="3600" b="1">
                <a:solidFill>
                  <a:srgbClr val="9D9DBD"/>
                </a:solidFill>
                <a:effectLst>
                  <a:outerShdw blurRad="38100" dist="38100" dir="2700000" algn="tl">
                    <a:srgbClr val="FFFFFF"/>
                  </a:outerShdw>
                </a:effectLst>
              </a:rPr>
              <a:t> </a:t>
            </a:r>
            <a:r>
              <a:rPr lang="fr-FR" sz="3600" b="1">
                <a:solidFill>
                  <a:srgbClr val="9D9DBD"/>
                </a:solidFill>
                <a:effectLst>
                  <a:outerShdw blurRad="38100" dist="38100" dir="2700000" algn="tl">
                    <a:srgbClr val="FFFFFF"/>
                  </a:outerShdw>
                </a:effectLst>
              </a:rPr>
              <a:t>RIGIDES</a:t>
            </a:r>
            <a:r>
              <a:rPr lang="ar-DZ" sz="3600" b="1">
                <a:solidFill>
                  <a:srgbClr val="9D9DBD"/>
                </a:solidFill>
                <a:effectLst>
                  <a:outerShdw blurRad="38100" dist="38100" dir="2700000" algn="tl">
                    <a:srgbClr val="FFFFFF"/>
                  </a:outerShdw>
                </a:effectLst>
              </a:rPr>
              <a:t> </a:t>
            </a:r>
            <a:endParaRPr lang="fr-FR" sz="3600" b="1">
              <a:solidFill>
                <a:srgbClr val="9D9DBD"/>
              </a:solidFill>
              <a:effectLst>
                <a:outerShdw blurRad="38100" dist="38100" dir="2700000" algn="tl">
                  <a:srgbClr val="FFFFFF"/>
                </a:outerShdw>
              </a:effectLst>
            </a:endParaRPr>
          </a:p>
        </p:txBody>
      </p:sp>
      <p:sp>
        <p:nvSpPr>
          <p:cNvPr id="142339" name="Rectangle 3"/>
          <p:cNvSpPr>
            <a:spLocks noChangeArrowheads="1"/>
          </p:cNvSpPr>
          <p:nvPr/>
        </p:nvSpPr>
        <p:spPr bwMode="auto">
          <a:xfrm>
            <a:off x="2484438" y="395288"/>
            <a:ext cx="33147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endParaRPr lang="en-US" b="1">
              <a:solidFill>
                <a:srgbClr val="9D9DBD"/>
              </a:solidFill>
              <a:effectLst>
                <a:outerShdw blurRad="38100" dist="38100" dir="2700000" algn="tl">
                  <a:srgbClr val="FFFFFF"/>
                </a:outerShdw>
              </a:effectLst>
            </a:endParaRPr>
          </a:p>
        </p:txBody>
      </p:sp>
      <p:pic>
        <p:nvPicPr>
          <p:cNvPr id="142340" name="Picture 4" descr="jelbana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4438" y="260350"/>
            <a:ext cx="4198937" cy="595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2341" name="Rectangle 5"/>
          <p:cNvSpPr>
            <a:spLocks noChangeArrowheads="1"/>
          </p:cNvSpPr>
          <p:nvPr/>
        </p:nvSpPr>
        <p:spPr bwMode="auto">
          <a:xfrm>
            <a:off x="6877050" y="1196975"/>
            <a:ext cx="2165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fr-FR" b="1">
                <a:solidFill>
                  <a:srgbClr val="9D9DBD"/>
                </a:solidFill>
                <a:effectLst>
                  <a:outerShdw blurRad="38100" dist="38100" dir="2700000" algn="tl">
                    <a:srgbClr val="FFFFFF"/>
                  </a:outerShdw>
                </a:effectLst>
              </a:rPr>
              <a:t>POUTRE-POTEAU</a:t>
            </a:r>
            <a:endParaRPr lang="en-US" b="1">
              <a:solidFill>
                <a:srgbClr val="9D9DBD"/>
              </a:solidFill>
              <a:effectLst>
                <a:outerShdw blurRad="38100" dist="38100" dir="2700000" algn="tl">
                  <a:srgbClr val="FFFFFF"/>
                </a:outerShdw>
              </a:effectLst>
            </a:endParaRPr>
          </a:p>
        </p:txBody>
      </p:sp>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42340"/>
                                        </p:tgtEl>
                                        <p:attrNameLst>
                                          <p:attrName>style.visibility</p:attrName>
                                        </p:attrNameLst>
                                      </p:cBhvr>
                                      <p:to>
                                        <p:strVal val="visible"/>
                                      </p:to>
                                    </p:set>
                                    <p:animEffect transition="in" filter="blinds(horizontal)">
                                      <p:cBhvr>
                                        <p:cTn id="7" dur="500"/>
                                        <p:tgtEl>
                                          <p:spTgt spid="14234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0" presetClass="entr" presetSubtype="0" fill="hold" grpId="0" nodeType="clickEffect">
                                  <p:stCondLst>
                                    <p:cond delay="0"/>
                                  </p:stCondLst>
                                  <p:iterate type="lt">
                                    <p:tmPct val="10000"/>
                                  </p:iterate>
                                  <p:childTnLst>
                                    <p:set>
                                      <p:cBhvr>
                                        <p:cTn id="11" dur="1" fill="hold">
                                          <p:stCondLst>
                                            <p:cond delay="0"/>
                                          </p:stCondLst>
                                        </p:cTn>
                                        <p:tgtEl>
                                          <p:spTgt spid="142338"/>
                                        </p:tgtEl>
                                        <p:attrNameLst>
                                          <p:attrName>style.visibility</p:attrName>
                                        </p:attrNameLst>
                                      </p:cBhvr>
                                      <p:to>
                                        <p:strVal val="visible"/>
                                      </p:to>
                                    </p:set>
                                    <p:animEffect transition="in" filter="fade">
                                      <p:cBhvr>
                                        <p:cTn id="12" dur="1000"/>
                                        <p:tgtEl>
                                          <p:spTgt spid="142338"/>
                                        </p:tgtEl>
                                      </p:cBhvr>
                                    </p:animEffect>
                                    <p:anim calcmode="lin" valueType="num">
                                      <p:cBhvr>
                                        <p:cTn id="13" dur="1000" fill="hold"/>
                                        <p:tgtEl>
                                          <p:spTgt spid="142338"/>
                                        </p:tgtEl>
                                        <p:attrNameLst>
                                          <p:attrName>ppt_x</p:attrName>
                                        </p:attrNameLst>
                                      </p:cBhvr>
                                      <p:tavLst>
                                        <p:tav tm="0">
                                          <p:val>
                                            <p:strVal val="#ppt_x-.1"/>
                                          </p:val>
                                        </p:tav>
                                        <p:tav tm="100000">
                                          <p:val>
                                            <p:strVal val="#ppt_x"/>
                                          </p:val>
                                        </p:tav>
                                      </p:tavLst>
                                    </p:anim>
                                    <p:anim calcmode="lin" valueType="num">
                                      <p:cBhvr>
                                        <p:cTn id="14" dur="1000" fill="hold"/>
                                        <p:tgtEl>
                                          <p:spTgt spid="142338"/>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0" presetClass="entr" presetSubtype="0" fill="hold" grpId="0" nodeType="clickEffect">
                                  <p:stCondLst>
                                    <p:cond delay="0"/>
                                  </p:stCondLst>
                                  <p:iterate type="lt">
                                    <p:tmPct val="10000"/>
                                  </p:iterate>
                                  <p:childTnLst>
                                    <p:set>
                                      <p:cBhvr>
                                        <p:cTn id="18" dur="1" fill="hold">
                                          <p:stCondLst>
                                            <p:cond delay="0"/>
                                          </p:stCondLst>
                                        </p:cTn>
                                        <p:tgtEl>
                                          <p:spTgt spid="142341"/>
                                        </p:tgtEl>
                                        <p:attrNameLst>
                                          <p:attrName>style.visibility</p:attrName>
                                        </p:attrNameLst>
                                      </p:cBhvr>
                                      <p:to>
                                        <p:strVal val="visible"/>
                                      </p:to>
                                    </p:set>
                                    <p:animEffect transition="in" filter="fade">
                                      <p:cBhvr>
                                        <p:cTn id="19" dur="1000"/>
                                        <p:tgtEl>
                                          <p:spTgt spid="142341"/>
                                        </p:tgtEl>
                                      </p:cBhvr>
                                    </p:animEffect>
                                    <p:anim calcmode="lin" valueType="num">
                                      <p:cBhvr>
                                        <p:cTn id="20" dur="1000" fill="hold"/>
                                        <p:tgtEl>
                                          <p:spTgt spid="142341"/>
                                        </p:tgtEl>
                                        <p:attrNameLst>
                                          <p:attrName>ppt_x</p:attrName>
                                        </p:attrNameLst>
                                      </p:cBhvr>
                                      <p:tavLst>
                                        <p:tav tm="0">
                                          <p:val>
                                            <p:strVal val="#ppt_x-.1"/>
                                          </p:val>
                                        </p:tav>
                                        <p:tav tm="100000">
                                          <p:val>
                                            <p:strVal val="#ppt_x"/>
                                          </p:val>
                                        </p:tav>
                                      </p:tavLst>
                                    </p:anim>
                                    <p:anim calcmode="lin" valueType="num">
                                      <p:cBhvr>
                                        <p:cTn id="21" dur="1000" fill="hold"/>
                                        <p:tgtEl>
                                          <p:spTgt spid="14234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38" grpId="0"/>
      <p:bldP spid="142341"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ChangeArrowheads="1"/>
          </p:cNvSpPr>
          <p:nvPr/>
        </p:nvSpPr>
        <p:spPr bwMode="auto">
          <a:xfrm rot="10800000" flipV="1">
            <a:off x="0" y="6216650"/>
            <a:ext cx="105727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fr-FR" sz="3600" b="1">
                <a:solidFill>
                  <a:srgbClr val="9D9DBD"/>
                </a:solidFill>
                <a:effectLst>
                  <a:outerShdw blurRad="38100" dist="38100" dir="2700000" algn="tl">
                    <a:srgbClr val="FFFFFF"/>
                  </a:outerShdw>
                </a:effectLst>
              </a:rPr>
              <a:t>ASSEMBLAGES</a:t>
            </a:r>
            <a:r>
              <a:rPr lang="ar-DZ" sz="3600" b="1">
                <a:solidFill>
                  <a:srgbClr val="9D9DBD"/>
                </a:solidFill>
                <a:effectLst>
                  <a:outerShdw blurRad="38100" dist="38100" dir="2700000" algn="tl">
                    <a:srgbClr val="FFFFFF"/>
                  </a:outerShdw>
                </a:effectLst>
              </a:rPr>
              <a:t> </a:t>
            </a:r>
            <a:r>
              <a:rPr lang="fr-FR" sz="3600" b="1">
                <a:solidFill>
                  <a:srgbClr val="9D9DBD"/>
                </a:solidFill>
                <a:effectLst>
                  <a:outerShdw blurRad="38100" dist="38100" dir="2700000" algn="tl">
                    <a:srgbClr val="FFFFFF"/>
                  </a:outerShdw>
                </a:effectLst>
              </a:rPr>
              <a:t>BOULONNES</a:t>
            </a:r>
            <a:r>
              <a:rPr lang="ar-DZ" sz="3600" b="1">
                <a:solidFill>
                  <a:srgbClr val="9D9DBD"/>
                </a:solidFill>
                <a:effectLst>
                  <a:outerShdw blurRad="38100" dist="38100" dir="2700000" algn="tl">
                    <a:srgbClr val="FFFFFF"/>
                  </a:outerShdw>
                </a:effectLst>
              </a:rPr>
              <a:t> </a:t>
            </a:r>
            <a:r>
              <a:rPr lang="fr-FR" sz="3600" b="1">
                <a:solidFill>
                  <a:srgbClr val="9D9DBD"/>
                </a:solidFill>
                <a:effectLst>
                  <a:outerShdw blurRad="38100" dist="38100" dir="2700000" algn="tl">
                    <a:srgbClr val="FFFFFF"/>
                  </a:outerShdw>
                </a:effectLst>
              </a:rPr>
              <a:t>RIGIDES</a:t>
            </a:r>
            <a:r>
              <a:rPr lang="ar-DZ" sz="3600" b="1">
                <a:solidFill>
                  <a:srgbClr val="9D9DBD"/>
                </a:solidFill>
                <a:effectLst>
                  <a:outerShdw blurRad="38100" dist="38100" dir="2700000" algn="tl">
                    <a:srgbClr val="FFFFFF"/>
                  </a:outerShdw>
                </a:effectLst>
              </a:rPr>
              <a:t> </a:t>
            </a:r>
            <a:endParaRPr lang="fr-FR" sz="3600" b="1">
              <a:solidFill>
                <a:srgbClr val="9D9DBD"/>
              </a:solidFill>
              <a:effectLst>
                <a:outerShdw blurRad="38100" dist="38100" dir="2700000" algn="tl">
                  <a:srgbClr val="FFFFFF"/>
                </a:outerShdw>
              </a:effectLst>
            </a:endParaRPr>
          </a:p>
        </p:txBody>
      </p:sp>
      <p:sp>
        <p:nvSpPr>
          <p:cNvPr id="143363" name="Rectangle 3"/>
          <p:cNvSpPr>
            <a:spLocks noChangeArrowheads="1"/>
          </p:cNvSpPr>
          <p:nvPr/>
        </p:nvSpPr>
        <p:spPr bwMode="auto">
          <a:xfrm>
            <a:off x="2484438" y="395288"/>
            <a:ext cx="33147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endParaRPr lang="en-US" b="1">
              <a:solidFill>
                <a:srgbClr val="9D9DBD"/>
              </a:solidFill>
              <a:effectLst>
                <a:outerShdw blurRad="38100" dist="38100" dir="2700000" algn="tl">
                  <a:srgbClr val="FFFFFF"/>
                </a:outerShdw>
              </a:effectLst>
            </a:endParaRPr>
          </a:p>
        </p:txBody>
      </p:sp>
      <p:pic>
        <p:nvPicPr>
          <p:cNvPr id="143364" name="Picture 4" descr="jelbana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750" y="0"/>
            <a:ext cx="7705725" cy="627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65" name="Rectangle 5"/>
          <p:cNvSpPr>
            <a:spLocks noChangeArrowheads="1"/>
          </p:cNvSpPr>
          <p:nvPr/>
        </p:nvSpPr>
        <p:spPr bwMode="auto">
          <a:xfrm>
            <a:off x="5076825" y="303213"/>
            <a:ext cx="25908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fr-FR" b="1">
                <a:solidFill>
                  <a:srgbClr val="9D9DBD"/>
                </a:solidFill>
                <a:effectLst>
                  <a:outerShdw blurRad="38100" dist="38100" dir="2700000" algn="tl">
                    <a:srgbClr val="FFFFFF"/>
                  </a:outerShdw>
                </a:effectLst>
              </a:rPr>
              <a:t>POUTRE-POUTRE</a:t>
            </a:r>
            <a:endParaRPr lang="en-US" b="1">
              <a:solidFill>
                <a:srgbClr val="9D9DBD"/>
              </a:solidFill>
              <a:effectLst>
                <a:outerShdw blurRad="38100" dist="38100" dir="2700000" algn="tl">
                  <a:srgbClr val="FFFFFF"/>
                </a:outerShdw>
              </a:effectLst>
            </a:endParaRPr>
          </a:p>
        </p:txBody>
      </p:sp>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143362"/>
                                        </p:tgtEl>
                                        <p:attrNameLst>
                                          <p:attrName>style.visibility</p:attrName>
                                        </p:attrNameLst>
                                      </p:cBhvr>
                                      <p:to>
                                        <p:strVal val="visible"/>
                                      </p:to>
                                    </p:set>
                                    <p:animEffect transition="in" filter="fade">
                                      <p:cBhvr>
                                        <p:cTn id="7" dur="1000"/>
                                        <p:tgtEl>
                                          <p:spTgt spid="143362"/>
                                        </p:tgtEl>
                                      </p:cBhvr>
                                    </p:animEffect>
                                    <p:anim calcmode="lin" valueType="num">
                                      <p:cBhvr>
                                        <p:cTn id="8" dur="1000" fill="hold"/>
                                        <p:tgtEl>
                                          <p:spTgt spid="143362"/>
                                        </p:tgtEl>
                                        <p:attrNameLst>
                                          <p:attrName>ppt_x</p:attrName>
                                        </p:attrNameLst>
                                      </p:cBhvr>
                                      <p:tavLst>
                                        <p:tav tm="0">
                                          <p:val>
                                            <p:strVal val="#ppt_x-.1"/>
                                          </p:val>
                                        </p:tav>
                                        <p:tav tm="100000">
                                          <p:val>
                                            <p:strVal val="#ppt_x"/>
                                          </p:val>
                                        </p:tav>
                                      </p:tavLst>
                                    </p:anim>
                                    <p:anim calcmode="lin" valueType="num">
                                      <p:cBhvr>
                                        <p:cTn id="9" dur="1000" fill="hold"/>
                                        <p:tgtEl>
                                          <p:spTgt spid="143362"/>
                                        </p:tgtEl>
                                        <p:attrNameLst>
                                          <p:attrName>ppt_y</p:attrName>
                                        </p:attrNameLst>
                                      </p:cBhvr>
                                      <p:tavLst>
                                        <p:tav tm="0">
                                          <p:val>
                                            <p:strVal val="#ppt_y"/>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0" presetClass="entr" presetSubtype="0" fill="hold" grpId="1" nodeType="clickEffect">
                                  <p:stCondLst>
                                    <p:cond delay="0"/>
                                  </p:stCondLst>
                                  <p:iterate type="lt">
                                    <p:tmPct val="10000"/>
                                  </p:iterate>
                                  <p:childTnLst>
                                    <p:set>
                                      <p:cBhvr>
                                        <p:cTn id="13" dur="1" fill="hold">
                                          <p:stCondLst>
                                            <p:cond delay="0"/>
                                          </p:stCondLst>
                                        </p:cTn>
                                        <p:tgtEl>
                                          <p:spTgt spid="143362"/>
                                        </p:tgtEl>
                                        <p:attrNameLst>
                                          <p:attrName>style.visibility</p:attrName>
                                        </p:attrNameLst>
                                      </p:cBhvr>
                                      <p:to>
                                        <p:strVal val="visible"/>
                                      </p:to>
                                    </p:set>
                                    <p:animEffect transition="in" filter="fade">
                                      <p:cBhvr>
                                        <p:cTn id="14" dur="1000"/>
                                        <p:tgtEl>
                                          <p:spTgt spid="143362"/>
                                        </p:tgtEl>
                                      </p:cBhvr>
                                    </p:animEffect>
                                    <p:anim calcmode="lin" valueType="num">
                                      <p:cBhvr>
                                        <p:cTn id="15" dur="1000" fill="hold"/>
                                        <p:tgtEl>
                                          <p:spTgt spid="143362"/>
                                        </p:tgtEl>
                                        <p:attrNameLst>
                                          <p:attrName>ppt_x</p:attrName>
                                        </p:attrNameLst>
                                      </p:cBhvr>
                                      <p:tavLst>
                                        <p:tav tm="0">
                                          <p:val>
                                            <p:strVal val="#ppt_x-.1"/>
                                          </p:val>
                                        </p:tav>
                                        <p:tav tm="100000">
                                          <p:val>
                                            <p:strVal val="#ppt_x"/>
                                          </p:val>
                                        </p:tav>
                                      </p:tavLst>
                                    </p:anim>
                                    <p:anim calcmode="lin" valueType="num">
                                      <p:cBhvr>
                                        <p:cTn id="16" dur="1000" fill="hold"/>
                                        <p:tgtEl>
                                          <p:spTgt spid="143362"/>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3" presetClass="entr" presetSubtype="10" fill="hold" nodeType="clickEffect">
                                  <p:stCondLst>
                                    <p:cond delay="0"/>
                                  </p:stCondLst>
                                  <p:childTnLst>
                                    <p:set>
                                      <p:cBhvr>
                                        <p:cTn id="20" dur="1" fill="hold">
                                          <p:stCondLst>
                                            <p:cond delay="0"/>
                                          </p:stCondLst>
                                        </p:cTn>
                                        <p:tgtEl>
                                          <p:spTgt spid="143364"/>
                                        </p:tgtEl>
                                        <p:attrNameLst>
                                          <p:attrName>style.visibility</p:attrName>
                                        </p:attrNameLst>
                                      </p:cBhvr>
                                      <p:to>
                                        <p:strVal val="visible"/>
                                      </p:to>
                                    </p:set>
                                    <p:animEffect transition="in" filter="blinds(horizontal)">
                                      <p:cBhvr>
                                        <p:cTn id="21" dur="500"/>
                                        <p:tgtEl>
                                          <p:spTgt spid="143364"/>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40" presetClass="entr" presetSubtype="0" fill="hold" grpId="2" nodeType="clickEffect">
                                  <p:stCondLst>
                                    <p:cond delay="0"/>
                                  </p:stCondLst>
                                  <p:iterate type="lt">
                                    <p:tmPct val="10000"/>
                                  </p:iterate>
                                  <p:childTnLst>
                                    <p:set>
                                      <p:cBhvr>
                                        <p:cTn id="25" dur="1" fill="hold">
                                          <p:stCondLst>
                                            <p:cond delay="0"/>
                                          </p:stCondLst>
                                        </p:cTn>
                                        <p:tgtEl>
                                          <p:spTgt spid="143362"/>
                                        </p:tgtEl>
                                        <p:attrNameLst>
                                          <p:attrName>style.visibility</p:attrName>
                                        </p:attrNameLst>
                                      </p:cBhvr>
                                      <p:to>
                                        <p:strVal val="visible"/>
                                      </p:to>
                                    </p:set>
                                    <p:animEffect transition="in" filter="fade">
                                      <p:cBhvr>
                                        <p:cTn id="26" dur="1000"/>
                                        <p:tgtEl>
                                          <p:spTgt spid="143362"/>
                                        </p:tgtEl>
                                      </p:cBhvr>
                                    </p:animEffect>
                                    <p:anim calcmode="lin" valueType="num">
                                      <p:cBhvr>
                                        <p:cTn id="27" dur="1000" fill="hold"/>
                                        <p:tgtEl>
                                          <p:spTgt spid="143362"/>
                                        </p:tgtEl>
                                        <p:attrNameLst>
                                          <p:attrName>ppt_x</p:attrName>
                                        </p:attrNameLst>
                                      </p:cBhvr>
                                      <p:tavLst>
                                        <p:tav tm="0">
                                          <p:val>
                                            <p:strVal val="#ppt_x-.1"/>
                                          </p:val>
                                        </p:tav>
                                        <p:tav tm="100000">
                                          <p:val>
                                            <p:strVal val="#ppt_x"/>
                                          </p:val>
                                        </p:tav>
                                      </p:tavLst>
                                    </p:anim>
                                    <p:anim calcmode="lin" valueType="num">
                                      <p:cBhvr>
                                        <p:cTn id="28" dur="1000" fill="hold"/>
                                        <p:tgtEl>
                                          <p:spTgt spid="143362"/>
                                        </p:tgtEl>
                                        <p:attrNameLst>
                                          <p:attrName>ppt_y</p:attrName>
                                        </p:attrNameLst>
                                      </p:cBhvr>
                                      <p:tavLst>
                                        <p:tav tm="0">
                                          <p:val>
                                            <p:strVal val="#ppt_y"/>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40" presetClass="entr" presetSubtype="0" fill="hold" nodeType="clickEffect">
                                  <p:stCondLst>
                                    <p:cond delay="0"/>
                                  </p:stCondLst>
                                  <p:iterate type="lt">
                                    <p:tmPct val="10000"/>
                                  </p:iterate>
                                  <p:childTnLst>
                                    <p:set>
                                      <p:cBhvr>
                                        <p:cTn id="32" dur="1" fill="hold">
                                          <p:stCondLst>
                                            <p:cond delay="0"/>
                                          </p:stCondLst>
                                        </p:cTn>
                                        <p:tgtEl>
                                          <p:spTgt spid="143365">
                                            <p:txEl>
                                              <p:pRg st="0" end="0"/>
                                            </p:txEl>
                                          </p:spTgt>
                                        </p:tgtEl>
                                        <p:attrNameLst>
                                          <p:attrName>style.visibility</p:attrName>
                                        </p:attrNameLst>
                                      </p:cBhvr>
                                      <p:to>
                                        <p:strVal val="visible"/>
                                      </p:to>
                                    </p:set>
                                    <p:animEffect transition="in" filter="fade">
                                      <p:cBhvr>
                                        <p:cTn id="33" dur="1000"/>
                                        <p:tgtEl>
                                          <p:spTgt spid="143365">
                                            <p:txEl>
                                              <p:pRg st="0" end="0"/>
                                            </p:txEl>
                                          </p:spTgt>
                                        </p:tgtEl>
                                      </p:cBhvr>
                                    </p:animEffect>
                                    <p:anim calcmode="lin" valueType="num">
                                      <p:cBhvr>
                                        <p:cTn id="34" dur="1000" fill="hold"/>
                                        <p:tgtEl>
                                          <p:spTgt spid="143365">
                                            <p:txEl>
                                              <p:pRg st="0" end="0"/>
                                            </p:txEl>
                                          </p:spTgt>
                                        </p:tgtEl>
                                        <p:attrNameLst>
                                          <p:attrName>ppt_x</p:attrName>
                                        </p:attrNameLst>
                                      </p:cBhvr>
                                      <p:tavLst>
                                        <p:tav tm="0">
                                          <p:val>
                                            <p:strVal val="#ppt_x-.1"/>
                                          </p:val>
                                        </p:tav>
                                        <p:tav tm="100000">
                                          <p:val>
                                            <p:strVal val="#ppt_x"/>
                                          </p:val>
                                        </p:tav>
                                      </p:tavLst>
                                    </p:anim>
                                    <p:anim calcmode="lin" valueType="num">
                                      <p:cBhvr>
                                        <p:cTn id="35" dur="1000" fill="hold"/>
                                        <p:tgtEl>
                                          <p:spTgt spid="14336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62" grpId="0"/>
      <p:bldP spid="143362" grpId="1"/>
      <p:bldP spid="143362" grpId="2"/>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ChangeArrowheads="1"/>
          </p:cNvSpPr>
          <p:nvPr/>
        </p:nvSpPr>
        <p:spPr bwMode="auto">
          <a:xfrm rot="10800000" flipV="1">
            <a:off x="512763" y="6216650"/>
            <a:ext cx="105727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fr-FR" sz="3600" b="1">
                <a:solidFill>
                  <a:srgbClr val="9D9DBD"/>
                </a:solidFill>
                <a:effectLst>
                  <a:outerShdw blurRad="38100" dist="38100" dir="2700000" algn="tl">
                    <a:srgbClr val="FFFFFF"/>
                  </a:outerShdw>
                </a:effectLst>
              </a:rPr>
              <a:t>ASSEMBLAGES SOUDES RIGIDES</a:t>
            </a:r>
            <a:endParaRPr lang="en-US" sz="3600" b="1">
              <a:solidFill>
                <a:srgbClr val="9D9DBD"/>
              </a:solidFill>
              <a:effectLst>
                <a:outerShdw blurRad="38100" dist="38100" dir="2700000" algn="tl">
                  <a:srgbClr val="FFFFFF"/>
                </a:outerShdw>
              </a:effectLst>
            </a:endParaRPr>
          </a:p>
        </p:txBody>
      </p:sp>
      <p:sp>
        <p:nvSpPr>
          <p:cNvPr id="144387" name="Rectangle 3"/>
          <p:cNvSpPr>
            <a:spLocks noChangeArrowheads="1"/>
          </p:cNvSpPr>
          <p:nvPr/>
        </p:nvSpPr>
        <p:spPr bwMode="auto">
          <a:xfrm>
            <a:off x="2484438" y="395288"/>
            <a:ext cx="33147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endParaRPr lang="en-US" b="1">
              <a:solidFill>
                <a:srgbClr val="9D9DBD"/>
              </a:solidFill>
              <a:effectLst>
                <a:outerShdw blurRad="38100" dist="38100" dir="2700000" algn="tl">
                  <a:srgbClr val="FFFFFF"/>
                </a:outerShdw>
              </a:effectLst>
            </a:endParaRPr>
          </a:p>
        </p:txBody>
      </p:sp>
      <p:pic>
        <p:nvPicPr>
          <p:cNvPr id="144388" name="Picture 4" descr="jelbana1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06425"/>
            <a:ext cx="9144000" cy="543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44388"/>
                                        </p:tgtEl>
                                        <p:attrNameLst>
                                          <p:attrName>style.visibility</p:attrName>
                                        </p:attrNameLst>
                                      </p:cBhvr>
                                      <p:to>
                                        <p:strVal val="visible"/>
                                      </p:to>
                                    </p:set>
                                    <p:animEffect transition="in" filter="blinds(horizontal)">
                                      <p:cBhvr>
                                        <p:cTn id="7" dur="500"/>
                                        <p:tgtEl>
                                          <p:spTgt spid="14438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0" presetClass="entr" presetSubtype="0" fill="hold" grpId="0" nodeType="clickEffect">
                                  <p:stCondLst>
                                    <p:cond delay="0"/>
                                  </p:stCondLst>
                                  <p:iterate type="lt">
                                    <p:tmPct val="10000"/>
                                  </p:iterate>
                                  <p:childTnLst>
                                    <p:set>
                                      <p:cBhvr>
                                        <p:cTn id="11" dur="1" fill="hold">
                                          <p:stCondLst>
                                            <p:cond delay="0"/>
                                          </p:stCondLst>
                                        </p:cTn>
                                        <p:tgtEl>
                                          <p:spTgt spid="144386"/>
                                        </p:tgtEl>
                                        <p:attrNameLst>
                                          <p:attrName>style.visibility</p:attrName>
                                        </p:attrNameLst>
                                      </p:cBhvr>
                                      <p:to>
                                        <p:strVal val="visible"/>
                                      </p:to>
                                    </p:set>
                                    <p:animEffect transition="in" filter="fade">
                                      <p:cBhvr>
                                        <p:cTn id="12" dur="1000"/>
                                        <p:tgtEl>
                                          <p:spTgt spid="144386"/>
                                        </p:tgtEl>
                                      </p:cBhvr>
                                    </p:animEffect>
                                    <p:anim calcmode="lin" valueType="num">
                                      <p:cBhvr>
                                        <p:cTn id="13" dur="1000" fill="hold"/>
                                        <p:tgtEl>
                                          <p:spTgt spid="144386"/>
                                        </p:tgtEl>
                                        <p:attrNameLst>
                                          <p:attrName>ppt_x</p:attrName>
                                        </p:attrNameLst>
                                      </p:cBhvr>
                                      <p:tavLst>
                                        <p:tav tm="0">
                                          <p:val>
                                            <p:strVal val="#ppt_x-.1"/>
                                          </p:val>
                                        </p:tav>
                                        <p:tav tm="100000">
                                          <p:val>
                                            <p:strVal val="#ppt_x"/>
                                          </p:val>
                                        </p:tav>
                                      </p:tavLst>
                                    </p:anim>
                                    <p:anim calcmode="lin" valueType="num">
                                      <p:cBhvr>
                                        <p:cTn id="14" dur="1000" fill="hold"/>
                                        <p:tgtEl>
                                          <p:spTgt spid="14438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ChangeArrowheads="1"/>
          </p:cNvSpPr>
          <p:nvPr/>
        </p:nvSpPr>
        <p:spPr bwMode="auto">
          <a:xfrm rot="10800000" flipV="1">
            <a:off x="684213" y="6216650"/>
            <a:ext cx="1108551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fr-FR" sz="2800" b="1">
                <a:solidFill>
                  <a:srgbClr val="9D9DBD"/>
                </a:solidFill>
                <a:effectLst>
                  <a:outerShdw blurRad="38100" dist="38100" dir="2700000" algn="tl">
                    <a:srgbClr val="FFFFFF"/>
                  </a:outerShdw>
                </a:effectLst>
              </a:rPr>
              <a:t>ASSEMBLAGES RIGIDES DANS LES 4 SENS</a:t>
            </a:r>
            <a:endParaRPr lang="en-US" sz="2800" b="1">
              <a:solidFill>
                <a:srgbClr val="9D9DBD"/>
              </a:solidFill>
              <a:effectLst>
                <a:outerShdw blurRad="38100" dist="38100" dir="2700000" algn="tl">
                  <a:srgbClr val="FFFFFF"/>
                </a:outerShdw>
              </a:effectLst>
            </a:endParaRPr>
          </a:p>
        </p:txBody>
      </p:sp>
      <p:sp>
        <p:nvSpPr>
          <p:cNvPr id="145411" name="Rectangle 3"/>
          <p:cNvSpPr>
            <a:spLocks noChangeArrowheads="1"/>
          </p:cNvSpPr>
          <p:nvPr/>
        </p:nvSpPr>
        <p:spPr bwMode="auto">
          <a:xfrm>
            <a:off x="2484438" y="395288"/>
            <a:ext cx="33147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endParaRPr lang="en-US" b="1">
              <a:solidFill>
                <a:srgbClr val="9D9DBD"/>
              </a:solidFill>
              <a:effectLst>
                <a:outerShdw blurRad="38100" dist="38100" dir="2700000" algn="tl">
                  <a:srgbClr val="FFFFFF"/>
                </a:outerShdw>
              </a:effectLst>
            </a:endParaRPr>
          </a:p>
        </p:txBody>
      </p:sp>
      <p:pic>
        <p:nvPicPr>
          <p:cNvPr id="145412" name="Picture 4" descr="jelbana1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913" y="0"/>
            <a:ext cx="6300787" cy="6216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45412"/>
                                        </p:tgtEl>
                                        <p:attrNameLst>
                                          <p:attrName>style.visibility</p:attrName>
                                        </p:attrNameLst>
                                      </p:cBhvr>
                                      <p:to>
                                        <p:strVal val="visible"/>
                                      </p:to>
                                    </p:set>
                                    <p:animEffect transition="in" filter="blinds(horizontal)">
                                      <p:cBhvr>
                                        <p:cTn id="7" dur="500"/>
                                        <p:tgtEl>
                                          <p:spTgt spid="1454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0" presetClass="entr" presetSubtype="0" fill="hold" grpId="0" nodeType="clickEffect">
                                  <p:stCondLst>
                                    <p:cond delay="0"/>
                                  </p:stCondLst>
                                  <p:iterate type="lt">
                                    <p:tmPct val="10000"/>
                                  </p:iterate>
                                  <p:childTnLst>
                                    <p:set>
                                      <p:cBhvr>
                                        <p:cTn id="11" dur="1" fill="hold">
                                          <p:stCondLst>
                                            <p:cond delay="0"/>
                                          </p:stCondLst>
                                        </p:cTn>
                                        <p:tgtEl>
                                          <p:spTgt spid="145410"/>
                                        </p:tgtEl>
                                        <p:attrNameLst>
                                          <p:attrName>style.visibility</p:attrName>
                                        </p:attrNameLst>
                                      </p:cBhvr>
                                      <p:to>
                                        <p:strVal val="visible"/>
                                      </p:to>
                                    </p:set>
                                    <p:animEffect transition="in" filter="fade">
                                      <p:cBhvr>
                                        <p:cTn id="12" dur="1000"/>
                                        <p:tgtEl>
                                          <p:spTgt spid="145410"/>
                                        </p:tgtEl>
                                      </p:cBhvr>
                                    </p:animEffect>
                                    <p:anim calcmode="lin" valueType="num">
                                      <p:cBhvr>
                                        <p:cTn id="13" dur="1000" fill="hold"/>
                                        <p:tgtEl>
                                          <p:spTgt spid="145410"/>
                                        </p:tgtEl>
                                        <p:attrNameLst>
                                          <p:attrName>ppt_x</p:attrName>
                                        </p:attrNameLst>
                                      </p:cBhvr>
                                      <p:tavLst>
                                        <p:tav tm="0">
                                          <p:val>
                                            <p:strVal val="#ppt_x-.1"/>
                                          </p:val>
                                        </p:tav>
                                        <p:tav tm="100000">
                                          <p:val>
                                            <p:strVal val="#ppt_x"/>
                                          </p:val>
                                        </p:tav>
                                      </p:tavLst>
                                    </p:anim>
                                    <p:anim calcmode="lin" valueType="num">
                                      <p:cBhvr>
                                        <p:cTn id="14" dur="1000" fill="hold"/>
                                        <p:tgtEl>
                                          <p:spTgt spid="1454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410"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ChangeArrowheads="1"/>
          </p:cNvSpPr>
          <p:nvPr/>
        </p:nvSpPr>
        <p:spPr bwMode="auto">
          <a:xfrm rot="10800000" flipV="1">
            <a:off x="255588" y="6216650"/>
            <a:ext cx="110855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fr-FR" sz="2400" b="1">
                <a:solidFill>
                  <a:srgbClr val="9D9DBD"/>
                </a:solidFill>
                <a:effectLst>
                  <a:outerShdw blurRad="38100" dist="38100" dir="2700000" algn="tl">
                    <a:srgbClr val="FFFFFF"/>
                  </a:outerShdw>
                </a:effectLst>
              </a:rPr>
              <a:t>EXEMPLE D’UN NŒUDS SOUDES</a:t>
            </a:r>
            <a:endParaRPr lang="en-US" sz="2400" b="1">
              <a:solidFill>
                <a:srgbClr val="9D9DBD"/>
              </a:solidFill>
              <a:effectLst>
                <a:outerShdw blurRad="38100" dist="38100" dir="2700000" algn="tl">
                  <a:srgbClr val="FFFFFF"/>
                </a:outerShdw>
              </a:effectLst>
            </a:endParaRPr>
          </a:p>
        </p:txBody>
      </p:sp>
      <p:sp>
        <p:nvSpPr>
          <p:cNvPr id="146435" name="Rectangle 3"/>
          <p:cNvSpPr>
            <a:spLocks noChangeArrowheads="1"/>
          </p:cNvSpPr>
          <p:nvPr/>
        </p:nvSpPr>
        <p:spPr bwMode="auto">
          <a:xfrm>
            <a:off x="2484438" y="395288"/>
            <a:ext cx="33147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endParaRPr lang="en-US" b="1">
              <a:solidFill>
                <a:srgbClr val="9D9DBD"/>
              </a:solidFill>
              <a:effectLst>
                <a:outerShdw blurRad="38100" dist="38100" dir="2700000" algn="tl">
                  <a:srgbClr val="FFFFFF"/>
                </a:outerShdw>
              </a:effectLst>
            </a:endParaRPr>
          </a:p>
        </p:txBody>
      </p:sp>
      <p:pic>
        <p:nvPicPr>
          <p:cNvPr id="146436" name="Picture 4" descr="jelbana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2988" y="74613"/>
            <a:ext cx="6265862" cy="6142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6437" name="Rectangle 5"/>
          <p:cNvSpPr>
            <a:spLocks noChangeArrowheads="1"/>
          </p:cNvSpPr>
          <p:nvPr/>
        </p:nvSpPr>
        <p:spPr bwMode="auto">
          <a:xfrm>
            <a:off x="5076825" y="3860800"/>
            <a:ext cx="3779838"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fr-FR" sz="2400" b="1">
                <a:solidFill>
                  <a:srgbClr val="9D9DBD"/>
                </a:solidFill>
                <a:effectLst>
                  <a:outerShdw blurRad="38100" dist="38100" dir="2700000" algn="tl">
                    <a:srgbClr val="FFFFFF"/>
                  </a:outerShdw>
                </a:effectLst>
              </a:rPr>
              <a:t>ASSEMBLAGES D’ELEMENTS TUBULAIRES</a:t>
            </a:r>
            <a:endParaRPr lang="en-US" sz="2400" b="1">
              <a:solidFill>
                <a:srgbClr val="9D9DBD"/>
              </a:solidFill>
              <a:effectLst>
                <a:outerShdw blurRad="38100" dist="38100" dir="2700000" algn="tl">
                  <a:srgbClr val="FFFFFF"/>
                </a:outerShdw>
              </a:effectLst>
            </a:endParaRPr>
          </a:p>
        </p:txBody>
      </p:sp>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46436"/>
                                        </p:tgtEl>
                                        <p:attrNameLst>
                                          <p:attrName>style.visibility</p:attrName>
                                        </p:attrNameLst>
                                      </p:cBhvr>
                                      <p:to>
                                        <p:strVal val="visible"/>
                                      </p:to>
                                    </p:set>
                                    <p:animEffect transition="in" filter="blinds(horizontal)">
                                      <p:cBhvr>
                                        <p:cTn id="7" dur="500"/>
                                        <p:tgtEl>
                                          <p:spTgt spid="14643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0" presetClass="entr" presetSubtype="0" fill="hold" grpId="0" nodeType="clickEffect">
                                  <p:stCondLst>
                                    <p:cond delay="0"/>
                                  </p:stCondLst>
                                  <p:iterate type="lt">
                                    <p:tmPct val="10000"/>
                                  </p:iterate>
                                  <p:childTnLst>
                                    <p:set>
                                      <p:cBhvr>
                                        <p:cTn id="11" dur="1" fill="hold">
                                          <p:stCondLst>
                                            <p:cond delay="0"/>
                                          </p:stCondLst>
                                        </p:cTn>
                                        <p:tgtEl>
                                          <p:spTgt spid="146434"/>
                                        </p:tgtEl>
                                        <p:attrNameLst>
                                          <p:attrName>style.visibility</p:attrName>
                                        </p:attrNameLst>
                                      </p:cBhvr>
                                      <p:to>
                                        <p:strVal val="visible"/>
                                      </p:to>
                                    </p:set>
                                    <p:animEffect transition="in" filter="fade">
                                      <p:cBhvr>
                                        <p:cTn id="12" dur="1000"/>
                                        <p:tgtEl>
                                          <p:spTgt spid="146434"/>
                                        </p:tgtEl>
                                      </p:cBhvr>
                                    </p:animEffect>
                                    <p:anim calcmode="lin" valueType="num">
                                      <p:cBhvr>
                                        <p:cTn id="13" dur="1000" fill="hold"/>
                                        <p:tgtEl>
                                          <p:spTgt spid="146434"/>
                                        </p:tgtEl>
                                        <p:attrNameLst>
                                          <p:attrName>ppt_x</p:attrName>
                                        </p:attrNameLst>
                                      </p:cBhvr>
                                      <p:tavLst>
                                        <p:tav tm="0">
                                          <p:val>
                                            <p:strVal val="#ppt_x-.1"/>
                                          </p:val>
                                        </p:tav>
                                        <p:tav tm="100000">
                                          <p:val>
                                            <p:strVal val="#ppt_x"/>
                                          </p:val>
                                        </p:tav>
                                      </p:tavLst>
                                    </p:anim>
                                    <p:anim calcmode="lin" valueType="num">
                                      <p:cBhvr>
                                        <p:cTn id="14" dur="1000" fill="hold"/>
                                        <p:tgtEl>
                                          <p:spTgt spid="146434"/>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0" presetClass="entr" presetSubtype="0" fill="hold" grpId="0" nodeType="clickEffect">
                                  <p:stCondLst>
                                    <p:cond delay="0"/>
                                  </p:stCondLst>
                                  <p:iterate type="lt">
                                    <p:tmPct val="10000"/>
                                  </p:iterate>
                                  <p:childTnLst>
                                    <p:set>
                                      <p:cBhvr>
                                        <p:cTn id="18" dur="1" fill="hold">
                                          <p:stCondLst>
                                            <p:cond delay="0"/>
                                          </p:stCondLst>
                                        </p:cTn>
                                        <p:tgtEl>
                                          <p:spTgt spid="146437"/>
                                        </p:tgtEl>
                                        <p:attrNameLst>
                                          <p:attrName>style.visibility</p:attrName>
                                        </p:attrNameLst>
                                      </p:cBhvr>
                                      <p:to>
                                        <p:strVal val="visible"/>
                                      </p:to>
                                    </p:set>
                                    <p:animEffect transition="in" filter="fade">
                                      <p:cBhvr>
                                        <p:cTn id="19" dur="1000"/>
                                        <p:tgtEl>
                                          <p:spTgt spid="146437"/>
                                        </p:tgtEl>
                                      </p:cBhvr>
                                    </p:animEffect>
                                    <p:anim calcmode="lin" valueType="num">
                                      <p:cBhvr>
                                        <p:cTn id="20" dur="1000" fill="hold"/>
                                        <p:tgtEl>
                                          <p:spTgt spid="146437"/>
                                        </p:tgtEl>
                                        <p:attrNameLst>
                                          <p:attrName>ppt_x</p:attrName>
                                        </p:attrNameLst>
                                      </p:cBhvr>
                                      <p:tavLst>
                                        <p:tav tm="0">
                                          <p:val>
                                            <p:strVal val="#ppt_x-.1"/>
                                          </p:val>
                                        </p:tav>
                                        <p:tav tm="100000">
                                          <p:val>
                                            <p:strVal val="#ppt_x"/>
                                          </p:val>
                                        </p:tav>
                                      </p:tavLst>
                                    </p:anim>
                                    <p:anim calcmode="lin" valueType="num">
                                      <p:cBhvr>
                                        <p:cTn id="21" dur="1000" fill="hold"/>
                                        <p:tgtEl>
                                          <p:spTgt spid="14643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p:bldP spid="146437"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ChangeArrowheads="1"/>
          </p:cNvSpPr>
          <p:nvPr/>
        </p:nvSpPr>
        <p:spPr bwMode="auto">
          <a:xfrm>
            <a:off x="2484438" y="395288"/>
            <a:ext cx="33147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endParaRPr lang="en-US" b="1">
              <a:solidFill>
                <a:srgbClr val="9D9DBD"/>
              </a:solidFill>
              <a:effectLst>
                <a:outerShdw blurRad="38100" dist="38100" dir="2700000" algn="tl">
                  <a:srgbClr val="FFFFFF"/>
                </a:outerShdw>
              </a:effectLst>
            </a:endParaRPr>
          </a:p>
        </p:txBody>
      </p:sp>
      <p:pic>
        <p:nvPicPr>
          <p:cNvPr id="148483" name="Picture 3" descr="jelbana2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4850" y="395288"/>
            <a:ext cx="7704138" cy="570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8484" name="Rectangle 4"/>
          <p:cNvSpPr>
            <a:spLocks noChangeArrowheads="1"/>
          </p:cNvSpPr>
          <p:nvPr/>
        </p:nvSpPr>
        <p:spPr bwMode="auto">
          <a:xfrm>
            <a:off x="5799138" y="5897563"/>
            <a:ext cx="260985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fr-FR" sz="2800" b="1">
                <a:solidFill>
                  <a:srgbClr val="9D9DBD"/>
                </a:solidFill>
                <a:effectLst>
                  <a:outerShdw blurRad="38100" dist="38100" dir="2700000" algn="tl">
                    <a:srgbClr val="FFFFFF"/>
                  </a:outerShdw>
                </a:effectLst>
              </a:rPr>
              <a:t>NŒUD D’UN TREILLIS</a:t>
            </a:r>
            <a:endParaRPr lang="en-US" sz="2800" b="1">
              <a:solidFill>
                <a:srgbClr val="9D9DBD"/>
              </a:solidFill>
              <a:effectLst>
                <a:outerShdw blurRad="38100" dist="38100" dir="2700000" algn="tl">
                  <a:srgbClr val="FFFFFF"/>
                </a:outerShdw>
              </a:effectLst>
            </a:endParaRPr>
          </a:p>
        </p:txBody>
      </p:sp>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48483"/>
                                        </p:tgtEl>
                                        <p:attrNameLst>
                                          <p:attrName>style.visibility</p:attrName>
                                        </p:attrNameLst>
                                      </p:cBhvr>
                                      <p:to>
                                        <p:strVal val="visible"/>
                                      </p:to>
                                    </p:set>
                                    <p:animEffect transition="in" filter="blinds(horizontal)">
                                      <p:cBhvr>
                                        <p:cTn id="7" dur="500"/>
                                        <p:tgtEl>
                                          <p:spTgt spid="14848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0" presetClass="entr" presetSubtype="0" fill="hold" grpId="0" nodeType="clickEffect">
                                  <p:stCondLst>
                                    <p:cond delay="0"/>
                                  </p:stCondLst>
                                  <p:iterate type="lt">
                                    <p:tmPct val="10000"/>
                                  </p:iterate>
                                  <p:childTnLst>
                                    <p:set>
                                      <p:cBhvr>
                                        <p:cTn id="11" dur="1" fill="hold">
                                          <p:stCondLst>
                                            <p:cond delay="0"/>
                                          </p:stCondLst>
                                        </p:cTn>
                                        <p:tgtEl>
                                          <p:spTgt spid="148484"/>
                                        </p:tgtEl>
                                        <p:attrNameLst>
                                          <p:attrName>style.visibility</p:attrName>
                                        </p:attrNameLst>
                                      </p:cBhvr>
                                      <p:to>
                                        <p:strVal val="visible"/>
                                      </p:to>
                                    </p:set>
                                    <p:animEffect transition="in" filter="fade">
                                      <p:cBhvr>
                                        <p:cTn id="12" dur="1000"/>
                                        <p:tgtEl>
                                          <p:spTgt spid="148484"/>
                                        </p:tgtEl>
                                      </p:cBhvr>
                                    </p:animEffect>
                                    <p:anim calcmode="lin" valueType="num">
                                      <p:cBhvr>
                                        <p:cTn id="13" dur="1000" fill="hold"/>
                                        <p:tgtEl>
                                          <p:spTgt spid="148484"/>
                                        </p:tgtEl>
                                        <p:attrNameLst>
                                          <p:attrName>ppt_x</p:attrName>
                                        </p:attrNameLst>
                                      </p:cBhvr>
                                      <p:tavLst>
                                        <p:tav tm="0">
                                          <p:val>
                                            <p:strVal val="#ppt_x-.1"/>
                                          </p:val>
                                        </p:tav>
                                        <p:tav tm="100000">
                                          <p:val>
                                            <p:strVal val="#ppt_x"/>
                                          </p:val>
                                        </p:tav>
                                      </p:tavLst>
                                    </p:anim>
                                    <p:anim calcmode="lin" valueType="num">
                                      <p:cBhvr>
                                        <p:cTn id="14" dur="1000" fill="hold"/>
                                        <p:tgtEl>
                                          <p:spTgt spid="14848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484"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ChangeArrowheads="1"/>
          </p:cNvSpPr>
          <p:nvPr/>
        </p:nvSpPr>
        <p:spPr bwMode="auto">
          <a:xfrm rot="10800000" flipV="1">
            <a:off x="-1588" y="5861050"/>
            <a:ext cx="91455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fr-FR" sz="3600" b="1">
                <a:solidFill>
                  <a:srgbClr val="9D9DBD"/>
                </a:solidFill>
                <a:effectLst>
                  <a:outerShdw blurRad="38100" dist="38100" dir="2700000" algn="tl">
                    <a:srgbClr val="FFFFFF"/>
                  </a:outerShdw>
                </a:effectLst>
              </a:rPr>
              <a:t>TYPES DE POUTRAISON DE PLANCHER</a:t>
            </a:r>
            <a:endParaRPr lang="en-US" sz="3600" b="1">
              <a:solidFill>
                <a:srgbClr val="9D9DBD"/>
              </a:solidFill>
              <a:effectLst>
                <a:outerShdw blurRad="38100" dist="38100" dir="2700000" algn="tl">
                  <a:srgbClr val="FFFFFF"/>
                </a:outerShdw>
              </a:effectLst>
            </a:endParaRPr>
          </a:p>
        </p:txBody>
      </p:sp>
      <p:sp>
        <p:nvSpPr>
          <p:cNvPr id="149507" name="Rectangle 3"/>
          <p:cNvSpPr>
            <a:spLocks noChangeArrowheads="1"/>
          </p:cNvSpPr>
          <p:nvPr/>
        </p:nvSpPr>
        <p:spPr bwMode="auto">
          <a:xfrm>
            <a:off x="3057525" y="395288"/>
            <a:ext cx="33147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endParaRPr lang="en-US" b="1">
              <a:solidFill>
                <a:srgbClr val="9D9DBD"/>
              </a:solidFill>
              <a:effectLst>
                <a:outerShdw blurRad="38100" dist="38100" dir="2700000" algn="tl">
                  <a:srgbClr val="FFFFFF"/>
                </a:outerShdw>
              </a:effectLst>
            </a:endParaRPr>
          </a:p>
        </p:txBody>
      </p:sp>
      <p:sp>
        <p:nvSpPr>
          <p:cNvPr id="149508" name="Rectangle 4"/>
          <p:cNvSpPr>
            <a:spLocks noChangeArrowheads="1"/>
          </p:cNvSpPr>
          <p:nvPr/>
        </p:nvSpPr>
        <p:spPr bwMode="auto">
          <a:xfrm>
            <a:off x="3343275" y="4652963"/>
            <a:ext cx="2419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fr-FR" b="1">
                <a:solidFill>
                  <a:srgbClr val="9D9DBD"/>
                </a:solidFill>
                <a:effectLst>
                  <a:outerShdw blurRad="38100" dist="38100" dir="2700000" algn="tl">
                    <a:srgbClr val="FFFFFF"/>
                  </a:outerShdw>
                </a:effectLst>
              </a:rPr>
              <a:t>SOUDURE D’ANGLE</a:t>
            </a:r>
            <a:endParaRPr lang="en-US" b="1">
              <a:solidFill>
                <a:srgbClr val="9D9DBD"/>
              </a:solidFill>
              <a:effectLst>
                <a:outerShdw blurRad="38100" dist="38100" dir="2700000" algn="tl">
                  <a:srgbClr val="FFFFFF"/>
                </a:outerShdw>
              </a:effectLst>
            </a:endParaRPr>
          </a:p>
        </p:txBody>
      </p:sp>
      <p:pic>
        <p:nvPicPr>
          <p:cNvPr id="149509" name="Picture 5" descr="jelbana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450" y="0"/>
            <a:ext cx="6408738" cy="586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49509"/>
                                        </p:tgtEl>
                                        <p:attrNameLst>
                                          <p:attrName>style.visibility</p:attrName>
                                        </p:attrNameLst>
                                      </p:cBhvr>
                                      <p:to>
                                        <p:strVal val="visible"/>
                                      </p:to>
                                    </p:set>
                                    <p:animEffect transition="in" filter="blinds(horizontal)">
                                      <p:cBhvr>
                                        <p:cTn id="7" dur="500"/>
                                        <p:tgtEl>
                                          <p:spTgt spid="14950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0" presetClass="entr" presetSubtype="0" fill="hold" grpId="0" nodeType="clickEffect">
                                  <p:stCondLst>
                                    <p:cond delay="0"/>
                                  </p:stCondLst>
                                  <p:iterate type="lt">
                                    <p:tmPct val="10000"/>
                                  </p:iterate>
                                  <p:childTnLst>
                                    <p:set>
                                      <p:cBhvr>
                                        <p:cTn id="11" dur="1" fill="hold">
                                          <p:stCondLst>
                                            <p:cond delay="0"/>
                                          </p:stCondLst>
                                        </p:cTn>
                                        <p:tgtEl>
                                          <p:spTgt spid="149506"/>
                                        </p:tgtEl>
                                        <p:attrNameLst>
                                          <p:attrName>style.visibility</p:attrName>
                                        </p:attrNameLst>
                                      </p:cBhvr>
                                      <p:to>
                                        <p:strVal val="visible"/>
                                      </p:to>
                                    </p:set>
                                    <p:animEffect transition="in" filter="fade">
                                      <p:cBhvr>
                                        <p:cTn id="12" dur="1000"/>
                                        <p:tgtEl>
                                          <p:spTgt spid="149506"/>
                                        </p:tgtEl>
                                      </p:cBhvr>
                                    </p:animEffect>
                                    <p:anim calcmode="lin" valueType="num">
                                      <p:cBhvr>
                                        <p:cTn id="13" dur="1000" fill="hold"/>
                                        <p:tgtEl>
                                          <p:spTgt spid="149506"/>
                                        </p:tgtEl>
                                        <p:attrNameLst>
                                          <p:attrName>ppt_x</p:attrName>
                                        </p:attrNameLst>
                                      </p:cBhvr>
                                      <p:tavLst>
                                        <p:tav tm="0">
                                          <p:val>
                                            <p:strVal val="#ppt_x-.1"/>
                                          </p:val>
                                        </p:tav>
                                        <p:tav tm="100000">
                                          <p:val>
                                            <p:strVal val="#ppt_x"/>
                                          </p:val>
                                        </p:tav>
                                      </p:tavLst>
                                    </p:anim>
                                    <p:anim calcmode="lin" valueType="num">
                                      <p:cBhvr>
                                        <p:cTn id="14" dur="1000" fill="hold"/>
                                        <p:tgtEl>
                                          <p:spTgt spid="14950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506"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ChangeArrowheads="1"/>
          </p:cNvSpPr>
          <p:nvPr/>
        </p:nvSpPr>
        <p:spPr bwMode="auto">
          <a:xfrm rot="10800000" flipV="1">
            <a:off x="255588" y="6216650"/>
            <a:ext cx="1108551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fr-FR" sz="2800" b="1">
                <a:solidFill>
                  <a:srgbClr val="9D9DBD"/>
                </a:solidFill>
                <a:effectLst>
                  <a:outerShdw blurRad="38100" dist="38100" dir="2700000" algn="tl">
                    <a:srgbClr val="FFFFFF"/>
                  </a:outerShdw>
                </a:effectLst>
              </a:rPr>
              <a:t>EXEMPLE D’ASSEMBLAGE FONDATION- POTEAU </a:t>
            </a:r>
            <a:endParaRPr lang="en-US" sz="2800" b="1">
              <a:solidFill>
                <a:srgbClr val="9D9DBD"/>
              </a:solidFill>
              <a:effectLst>
                <a:outerShdw blurRad="38100" dist="38100" dir="2700000" algn="tl">
                  <a:srgbClr val="FFFFFF"/>
                </a:outerShdw>
              </a:effectLst>
            </a:endParaRPr>
          </a:p>
        </p:txBody>
      </p:sp>
      <p:sp>
        <p:nvSpPr>
          <p:cNvPr id="150531" name="Rectangle 3"/>
          <p:cNvSpPr>
            <a:spLocks noChangeArrowheads="1"/>
          </p:cNvSpPr>
          <p:nvPr/>
        </p:nvSpPr>
        <p:spPr bwMode="auto">
          <a:xfrm>
            <a:off x="2484438" y="395288"/>
            <a:ext cx="33147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endParaRPr lang="en-US" b="1">
              <a:solidFill>
                <a:srgbClr val="9D9DBD"/>
              </a:solidFill>
              <a:effectLst>
                <a:outerShdw blurRad="38100" dist="38100" dir="2700000" algn="tl">
                  <a:srgbClr val="FFFFFF"/>
                </a:outerShdw>
              </a:effectLst>
            </a:endParaRPr>
          </a:p>
        </p:txBody>
      </p:sp>
      <p:pic>
        <p:nvPicPr>
          <p:cNvPr id="150532" name="Picture 4" descr="jelbana2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250" y="395288"/>
            <a:ext cx="5832475" cy="5773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50532"/>
                                        </p:tgtEl>
                                        <p:attrNameLst>
                                          <p:attrName>style.visibility</p:attrName>
                                        </p:attrNameLst>
                                      </p:cBhvr>
                                      <p:to>
                                        <p:strVal val="visible"/>
                                      </p:to>
                                    </p:set>
                                    <p:animEffect transition="in" filter="blinds(horizontal)">
                                      <p:cBhvr>
                                        <p:cTn id="7" dur="500"/>
                                        <p:tgtEl>
                                          <p:spTgt spid="15053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0" presetClass="entr" presetSubtype="0" fill="hold" grpId="0" nodeType="clickEffect">
                                  <p:stCondLst>
                                    <p:cond delay="0"/>
                                  </p:stCondLst>
                                  <p:iterate type="lt">
                                    <p:tmPct val="10000"/>
                                  </p:iterate>
                                  <p:childTnLst>
                                    <p:set>
                                      <p:cBhvr>
                                        <p:cTn id="11" dur="1" fill="hold">
                                          <p:stCondLst>
                                            <p:cond delay="0"/>
                                          </p:stCondLst>
                                        </p:cTn>
                                        <p:tgtEl>
                                          <p:spTgt spid="150530"/>
                                        </p:tgtEl>
                                        <p:attrNameLst>
                                          <p:attrName>style.visibility</p:attrName>
                                        </p:attrNameLst>
                                      </p:cBhvr>
                                      <p:to>
                                        <p:strVal val="visible"/>
                                      </p:to>
                                    </p:set>
                                    <p:animEffect transition="in" filter="fade">
                                      <p:cBhvr>
                                        <p:cTn id="12" dur="1000"/>
                                        <p:tgtEl>
                                          <p:spTgt spid="150530"/>
                                        </p:tgtEl>
                                      </p:cBhvr>
                                    </p:animEffect>
                                    <p:anim calcmode="lin" valueType="num">
                                      <p:cBhvr>
                                        <p:cTn id="13" dur="1000" fill="hold"/>
                                        <p:tgtEl>
                                          <p:spTgt spid="150530"/>
                                        </p:tgtEl>
                                        <p:attrNameLst>
                                          <p:attrName>ppt_x</p:attrName>
                                        </p:attrNameLst>
                                      </p:cBhvr>
                                      <p:tavLst>
                                        <p:tav tm="0">
                                          <p:val>
                                            <p:strVal val="#ppt_x-.1"/>
                                          </p:val>
                                        </p:tav>
                                        <p:tav tm="100000">
                                          <p:val>
                                            <p:strVal val="#ppt_x"/>
                                          </p:val>
                                        </p:tav>
                                      </p:tavLst>
                                    </p:anim>
                                    <p:anim calcmode="lin" valueType="num">
                                      <p:cBhvr>
                                        <p:cTn id="14" dur="1000" fill="hold"/>
                                        <p:tgtEl>
                                          <p:spTgt spid="15053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30"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ChangeArrowheads="1"/>
          </p:cNvSpPr>
          <p:nvPr/>
        </p:nvSpPr>
        <p:spPr bwMode="auto">
          <a:xfrm>
            <a:off x="2484438" y="395288"/>
            <a:ext cx="33147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endParaRPr lang="en-US" b="1">
              <a:solidFill>
                <a:srgbClr val="9D9DBD"/>
              </a:solidFill>
              <a:effectLst>
                <a:outerShdw blurRad="38100" dist="38100" dir="2700000" algn="tl">
                  <a:srgbClr val="FFFFFF"/>
                </a:outerShdw>
              </a:effectLst>
            </a:endParaRPr>
          </a:p>
        </p:txBody>
      </p:sp>
      <p:pic>
        <p:nvPicPr>
          <p:cNvPr id="152579" name="Picture 3" descr="jelbana2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2238" y="0"/>
            <a:ext cx="9021762" cy="560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2580" name="Rectangle 4"/>
          <p:cNvSpPr>
            <a:spLocks noChangeArrowheads="1"/>
          </p:cNvSpPr>
          <p:nvPr/>
        </p:nvSpPr>
        <p:spPr bwMode="auto">
          <a:xfrm rot="10800000" flipH="1" flipV="1">
            <a:off x="3346450" y="5305425"/>
            <a:ext cx="2452688"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fr-FR" b="1">
                <a:solidFill>
                  <a:srgbClr val="9D9DBD"/>
                </a:solidFill>
                <a:effectLst>
                  <a:outerShdw blurRad="38100" dist="38100" dir="2700000" algn="tl">
                    <a:srgbClr val="FFFFFF"/>
                  </a:outerShdw>
                </a:effectLst>
              </a:rPr>
              <a:t> </a:t>
            </a:r>
            <a:r>
              <a:rPr lang="fr-FR" sz="2400" b="1">
                <a:solidFill>
                  <a:srgbClr val="9D9DBD"/>
                </a:solidFill>
                <a:effectLst>
                  <a:outerShdw blurRad="38100" dist="38100" dir="2700000" algn="tl">
                    <a:srgbClr val="FFFFFF"/>
                  </a:outerShdw>
                </a:effectLst>
              </a:rPr>
              <a:t>EXEMPLES DE FIXATION DU POTEAU A LA PLATINE</a:t>
            </a:r>
            <a:endParaRPr lang="en-US" sz="2400" b="1">
              <a:solidFill>
                <a:srgbClr val="9D9DBD"/>
              </a:solidFill>
              <a:effectLst>
                <a:outerShdw blurRad="38100" dist="38100" dir="2700000" algn="tl">
                  <a:srgbClr val="FFFFFF"/>
                </a:outerShdw>
              </a:effectLst>
            </a:endParaRPr>
          </a:p>
        </p:txBody>
      </p:sp>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52579"/>
                                        </p:tgtEl>
                                        <p:attrNameLst>
                                          <p:attrName>style.visibility</p:attrName>
                                        </p:attrNameLst>
                                      </p:cBhvr>
                                      <p:to>
                                        <p:strVal val="visible"/>
                                      </p:to>
                                    </p:set>
                                    <p:animEffect transition="in" filter="blinds(horizontal)">
                                      <p:cBhvr>
                                        <p:cTn id="7" dur="500"/>
                                        <p:tgtEl>
                                          <p:spTgt spid="15257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0" presetClass="entr" presetSubtype="0" fill="hold" grpId="0" nodeType="clickEffect">
                                  <p:stCondLst>
                                    <p:cond delay="0"/>
                                  </p:stCondLst>
                                  <p:iterate type="lt">
                                    <p:tmPct val="10000"/>
                                  </p:iterate>
                                  <p:childTnLst>
                                    <p:set>
                                      <p:cBhvr>
                                        <p:cTn id="11" dur="1" fill="hold">
                                          <p:stCondLst>
                                            <p:cond delay="0"/>
                                          </p:stCondLst>
                                        </p:cTn>
                                        <p:tgtEl>
                                          <p:spTgt spid="152580"/>
                                        </p:tgtEl>
                                        <p:attrNameLst>
                                          <p:attrName>style.visibility</p:attrName>
                                        </p:attrNameLst>
                                      </p:cBhvr>
                                      <p:to>
                                        <p:strVal val="visible"/>
                                      </p:to>
                                    </p:set>
                                    <p:animEffect transition="in" filter="fade">
                                      <p:cBhvr>
                                        <p:cTn id="12" dur="1000"/>
                                        <p:tgtEl>
                                          <p:spTgt spid="152580"/>
                                        </p:tgtEl>
                                      </p:cBhvr>
                                    </p:animEffect>
                                    <p:anim calcmode="lin" valueType="num">
                                      <p:cBhvr>
                                        <p:cTn id="13" dur="1000" fill="hold"/>
                                        <p:tgtEl>
                                          <p:spTgt spid="152580"/>
                                        </p:tgtEl>
                                        <p:attrNameLst>
                                          <p:attrName>ppt_x</p:attrName>
                                        </p:attrNameLst>
                                      </p:cBhvr>
                                      <p:tavLst>
                                        <p:tav tm="0">
                                          <p:val>
                                            <p:strVal val="#ppt_x-.1"/>
                                          </p:val>
                                        </p:tav>
                                        <p:tav tm="100000">
                                          <p:val>
                                            <p:strVal val="#ppt_x"/>
                                          </p:val>
                                        </p:tav>
                                      </p:tavLst>
                                    </p:anim>
                                    <p:anim calcmode="lin" valueType="num">
                                      <p:cBhvr>
                                        <p:cTn id="14" dur="1000" fill="hold"/>
                                        <p:tgtEl>
                                          <p:spTgt spid="15258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80"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323850" y="2420938"/>
            <a:ext cx="8388350" cy="1511300"/>
          </a:xfrm>
        </p:spPr>
        <p:txBody>
          <a:bodyPr/>
          <a:lstStyle/>
          <a:p>
            <a:pPr eaLnBrk="1" hangingPunct="1">
              <a:defRPr/>
            </a:pPr>
            <a:r>
              <a:rPr lang="fr-FR" sz="4000" b="1" smtClean="0">
                <a:solidFill>
                  <a:srgbClr val="9D9DBD"/>
                </a:solidFill>
              </a:rPr>
              <a:t>LES METAUX DANS LE SECOND-ŒUVRE:</a:t>
            </a:r>
            <a:endParaRPr lang="en-US" sz="4000" b="1" smtClean="0">
              <a:solidFill>
                <a:srgbClr val="9D9DBD"/>
              </a:solidFill>
            </a:endParaRPr>
          </a:p>
        </p:txBody>
      </p:sp>
      <p:sp>
        <p:nvSpPr>
          <p:cNvPr id="61443" name="Rectangle 3"/>
          <p:cNvSpPr>
            <a:spLocks noChangeArrowheads="1"/>
          </p:cNvSpPr>
          <p:nvPr/>
        </p:nvSpPr>
        <p:spPr bwMode="auto">
          <a:xfrm>
            <a:off x="2771775" y="4667250"/>
            <a:ext cx="36226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fr-FR" sz="2800" b="1">
                <a:solidFill>
                  <a:srgbClr val="9D9DBD"/>
                </a:solidFill>
                <a:effectLst>
                  <a:outerShdw blurRad="38100" dist="38100" dir="2700000" algn="tl">
                    <a:srgbClr val="FFFFFF"/>
                  </a:outerShdw>
                </a:effectLst>
              </a:rPr>
              <a:t>1-LES PLANCHERS:</a:t>
            </a:r>
            <a:endParaRPr lang="en-US" sz="2800" b="1">
              <a:solidFill>
                <a:srgbClr val="9D9DBD"/>
              </a:solidFill>
              <a:effectLst>
                <a:outerShdw blurRad="38100" dist="38100" dir="2700000" algn="tl">
                  <a:srgbClr val="FFFFFF"/>
                </a:outerShdw>
              </a:effectLst>
            </a:endParaRPr>
          </a:p>
        </p:txBody>
      </p:sp>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0" presetClass="entr" presetSubtype="0" fill="hold" grpId="0" nodeType="withEffect">
                                  <p:stCondLst>
                                    <p:cond delay="0"/>
                                  </p:stCondLst>
                                  <p:iterate type="lt">
                                    <p:tmPct val="10000"/>
                                  </p:iterate>
                                  <p:childTnLst>
                                    <p:set>
                                      <p:cBhvr>
                                        <p:cTn id="6" dur="1" fill="hold">
                                          <p:stCondLst>
                                            <p:cond delay="0"/>
                                          </p:stCondLst>
                                        </p:cTn>
                                        <p:tgtEl>
                                          <p:spTgt spid="61442"/>
                                        </p:tgtEl>
                                        <p:attrNameLst>
                                          <p:attrName>style.visibility</p:attrName>
                                        </p:attrNameLst>
                                      </p:cBhvr>
                                      <p:to>
                                        <p:strVal val="visible"/>
                                      </p:to>
                                    </p:set>
                                    <p:animEffect transition="in" filter="fade">
                                      <p:cBhvr>
                                        <p:cTn id="7" dur="1000"/>
                                        <p:tgtEl>
                                          <p:spTgt spid="61442"/>
                                        </p:tgtEl>
                                      </p:cBhvr>
                                    </p:animEffect>
                                    <p:anim calcmode="lin" valueType="num">
                                      <p:cBhvr>
                                        <p:cTn id="8" dur="1000" fill="hold"/>
                                        <p:tgtEl>
                                          <p:spTgt spid="61442"/>
                                        </p:tgtEl>
                                        <p:attrNameLst>
                                          <p:attrName>ppt_x</p:attrName>
                                        </p:attrNameLst>
                                      </p:cBhvr>
                                      <p:tavLst>
                                        <p:tav tm="0">
                                          <p:val>
                                            <p:strVal val="#ppt_x-.1"/>
                                          </p:val>
                                        </p:tav>
                                        <p:tav tm="100000">
                                          <p:val>
                                            <p:strVal val="#ppt_x"/>
                                          </p:val>
                                        </p:tav>
                                      </p:tavLst>
                                    </p:anim>
                                    <p:anim calcmode="lin" valueType="num">
                                      <p:cBhvr>
                                        <p:cTn id="9" dur="1000" fill="hold"/>
                                        <p:tgtEl>
                                          <p:spTgt spid="61442"/>
                                        </p:tgtEl>
                                        <p:attrNameLst>
                                          <p:attrName>ppt_y</p:attrName>
                                        </p:attrNameLst>
                                      </p:cBhvr>
                                      <p:tavLst>
                                        <p:tav tm="0">
                                          <p:val>
                                            <p:strVal val="#ppt_y"/>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0" presetClass="entr" presetSubtype="0" fill="hold" grpId="1" nodeType="clickEffect">
                                  <p:stCondLst>
                                    <p:cond delay="0"/>
                                  </p:stCondLst>
                                  <p:iterate type="lt">
                                    <p:tmPct val="10000"/>
                                  </p:iterate>
                                  <p:childTnLst>
                                    <p:set>
                                      <p:cBhvr>
                                        <p:cTn id="13" dur="1" fill="hold">
                                          <p:stCondLst>
                                            <p:cond delay="0"/>
                                          </p:stCondLst>
                                        </p:cTn>
                                        <p:tgtEl>
                                          <p:spTgt spid="61442"/>
                                        </p:tgtEl>
                                        <p:attrNameLst>
                                          <p:attrName>style.visibility</p:attrName>
                                        </p:attrNameLst>
                                      </p:cBhvr>
                                      <p:to>
                                        <p:strVal val="visible"/>
                                      </p:to>
                                    </p:set>
                                    <p:animEffect transition="in" filter="fade">
                                      <p:cBhvr>
                                        <p:cTn id="14" dur="1000"/>
                                        <p:tgtEl>
                                          <p:spTgt spid="61442"/>
                                        </p:tgtEl>
                                      </p:cBhvr>
                                    </p:animEffect>
                                    <p:anim calcmode="lin" valueType="num">
                                      <p:cBhvr>
                                        <p:cTn id="15" dur="1000" fill="hold"/>
                                        <p:tgtEl>
                                          <p:spTgt spid="61442"/>
                                        </p:tgtEl>
                                        <p:attrNameLst>
                                          <p:attrName>ppt_x</p:attrName>
                                        </p:attrNameLst>
                                      </p:cBhvr>
                                      <p:tavLst>
                                        <p:tav tm="0">
                                          <p:val>
                                            <p:strVal val="#ppt_x-.1"/>
                                          </p:val>
                                        </p:tav>
                                        <p:tav tm="100000">
                                          <p:val>
                                            <p:strVal val="#ppt_x"/>
                                          </p:val>
                                        </p:tav>
                                      </p:tavLst>
                                    </p:anim>
                                    <p:anim calcmode="lin" valueType="num">
                                      <p:cBhvr>
                                        <p:cTn id="16" dur="1000" fill="hold"/>
                                        <p:tgtEl>
                                          <p:spTgt spid="61442"/>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61443"/>
                                        </p:tgtEl>
                                        <p:attrNameLst>
                                          <p:attrName>style.visibility</p:attrName>
                                        </p:attrNameLst>
                                      </p:cBhvr>
                                      <p:to>
                                        <p:strVal val="visible"/>
                                      </p:to>
                                    </p:set>
                                    <p:animEffect transition="in" filter="blinds(horizontal)">
                                      <p:cBhvr>
                                        <p:cTn id="21" dur="500"/>
                                        <p:tgtEl>
                                          <p:spTgt spid="614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2" grpId="0"/>
      <p:bldP spid="61442" grpId="1"/>
      <p:bldP spid="6144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ChangeArrowheads="1"/>
          </p:cNvSpPr>
          <p:nvPr/>
        </p:nvSpPr>
        <p:spPr bwMode="auto">
          <a:xfrm>
            <a:off x="2484438" y="395288"/>
            <a:ext cx="33147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endParaRPr lang="en-US" b="1">
              <a:solidFill>
                <a:srgbClr val="9D9DBD"/>
              </a:solidFill>
              <a:effectLst>
                <a:outerShdw blurRad="38100" dist="38100" dir="2700000" algn="tl">
                  <a:srgbClr val="FFFFFF"/>
                </a:outerShdw>
              </a:effectLst>
            </a:endParaRPr>
          </a:p>
        </p:txBody>
      </p:sp>
      <p:sp>
        <p:nvSpPr>
          <p:cNvPr id="110596" name="Rectangle 4"/>
          <p:cNvSpPr>
            <a:spLocks noChangeArrowheads="1"/>
          </p:cNvSpPr>
          <p:nvPr/>
        </p:nvSpPr>
        <p:spPr bwMode="auto">
          <a:xfrm>
            <a:off x="827088" y="77788"/>
            <a:ext cx="7200900" cy="2105025"/>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defRPr/>
            </a:pPr>
            <a:r>
              <a:rPr lang="fr-FR" sz="2400" b="1">
                <a:solidFill>
                  <a:schemeClr val="hlink"/>
                </a:solidFill>
                <a:effectLst>
                  <a:outerShdw blurRad="38100" dist="38100" dir="2700000" algn="tl">
                    <a:srgbClr val="000000"/>
                  </a:outerShdw>
                </a:effectLst>
              </a:rPr>
              <a:t>DEFINITION DE METAL</a:t>
            </a:r>
            <a:endParaRPr lang="en-US" sz="2400" b="1">
              <a:solidFill>
                <a:schemeClr val="hlink"/>
              </a:solidFill>
              <a:effectLst>
                <a:outerShdw blurRad="38100" dist="38100" dir="2700000" algn="tl">
                  <a:srgbClr val="000000"/>
                </a:outerShdw>
              </a:effectLst>
            </a:endParaRPr>
          </a:p>
          <a:p>
            <a:pPr algn="ctr">
              <a:defRPr/>
            </a:pPr>
            <a:endParaRPr lang="fr-FR" b="1">
              <a:solidFill>
                <a:schemeClr val="hlink"/>
              </a:solidFill>
              <a:effectLst>
                <a:outerShdw blurRad="38100" dist="38100" dir="2700000" algn="tl">
                  <a:srgbClr val="000000"/>
                </a:outerShdw>
              </a:effectLst>
            </a:endParaRPr>
          </a:p>
          <a:p>
            <a:pPr algn="ctr">
              <a:defRPr/>
            </a:pPr>
            <a:r>
              <a:rPr lang="fr-FR" b="1">
                <a:solidFill>
                  <a:schemeClr val="hlink"/>
                </a:solidFill>
                <a:effectLst>
                  <a:outerShdw blurRad="38100" dist="38100" dir="2700000" algn="tl">
                    <a:srgbClr val="000000"/>
                  </a:outerShdw>
                </a:effectLst>
              </a:rPr>
              <a:t>D’après Larousse: </a:t>
            </a:r>
          </a:p>
          <a:p>
            <a:pPr algn="ctr">
              <a:defRPr/>
            </a:pPr>
            <a:r>
              <a:rPr lang="fr-FR" b="1">
                <a:solidFill>
                  <a:schemeClr val="hlink"/>
                </a:solidFill>
                <a:effectLst>
                  <a:outerShdw blurRad="38100" dist="38100" dir="2700000" algn="tl">
                    <a:srgbClr val="000000"/>
                  </a:outerShdw>
                </a:effectLst>
              </a:rPr>
              <a:t>produit constitué d'un corps métallique ou d'un alliage </a:t>
            </a:r>
            <a:endParaRPr lang="en-US" b="1">
              <a:solidFill>
                <a:schemeClr val="hlink"/>
              </a:solidFill>
              <a:effectLst>
                <a:outerShdw blurRad="38100" dist="38100" dir="2700000" algn="tl">
                  <a:srgbClr val="000000"/>
                </a:outerShdw>
              </a:effectLst>
            </a:endParaRPr>
          </a:p>
          <a:p>
            <a:pPr algn="ctr">
              <a:defRPr/>
            </a:pPr>
            <a:r>
              <a:rPr lang="fr-FR" b="1">
                <a:solidFill>
                  <a:schemeClr val="hlink"/>
                </a:solidFill>
                <a:effectLst>
                  <a:outerShdw blurRad="38100" dist="38100" dir="2700000" algn="tl">
                    <a:srgbClr val="000000"/>
                  </a:outerShdw>
                </a:effectLst>
              </a:rPr>
              <a:t>CHIMIE corps simple, solide cristallin, caractérisé par une importante conductivité thermique et électrique, son éclat caractéristique, et une tendance à former des ions positifs </a:t>
            </a:r>
          </a:p>
        </p:txBody>
      </p:sp>
      <p:sp>
        <p:nvSpPr>
          <p:cNvPr id="110597" name="Rectangle 5"/>
          <p:cNvSpPr>
            <a:spLocks noChangeArrowheads="1"/>
          </p:cNvSpPr>
          <p:nvPr/>
        </p:nvSpPr>
        <p:spPr bwMode="auto">
          <a:xfrm>
            <a:off x="250825" y="2644775"/>
            <a:ext cx="8604250" cy="283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eaLnBrk="1" hangingPunct="1">
              <a:defRPr/>
            </a:pPr>
            <a:r>
              <a:rPr lang="fr-FR" b="1">
                <a:solidFill>
                  <a:schemeClr val="hlink"/>
                </a:solidFill>
                <a:effectLst>
                  <a:outerShdw blurRad="38100" dist="38100" dir="2700000" algn="tl">
                    <a:srgbClr val="000000"/>
                  </a:outerShdw>
                </a:effectLst>
              </a:rPr>
              <a:t>Métaux: corps simples, solides cristallins, caractérisés par une importante conductivité thermique et électrique, un éclat « métallique » et une tendance très nette à former des cations. En général, ils sont ductiles aux températures ambiantes et opaques, sauf sous la forme de films extrêmement minces. Dans la classification périodique, les métaux et les non-métaux sont séparés par une diagonale, les éléments situés à gauche de cette diagonale étant les métaux. À l'exception de l'aluminium, les éléments les plus proches de la diagonale, les métalloïdes (le bore, le silicium, le germanium, l'arsenic, l'antimoine, le tellure, le polonium et l'astate) présentent des propriétés métalliques et des propriétés non métalliques.</a:t>
            </a:r>
          </a:p>
        </p:txBody>
      </p:sp>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iterate type="lt">
                                    <p:tmAbs val="75"/>
                                  </p:iterate>
                                  <p:childTnLst>
                                    <p:set>
                                      <p:cBhvr>
                                        <p:cTn id="6" dur="1" fill="hold">
                                          <p:stCondLst>
                                            <p:cond delay="74"/>
                                          </p:stCondLst>
                                        </p:cTn>
                                        <p:tgtEl>
                                          <p:spTgt spid="110596"/>
                                        </p:tgtEl>
                                        <p:attrNameLst>
                                          <p:attrName>style.visibility</p:attrName>
                                        </p:attrNameLst>
                                      </p:cBhvr>
                                      <p:to>
                                        <p:strVal val="visible"/>
                                      </p:to>
                                    </p:set>
                                  </p:childTnLst>
                                </p:cTn>
                              </p:par>
                            </p:childTnLst>
                          </p:cTn>
                        </p:par>
                        <p:par>
                          <p:cTn id="7" fill="hold" nodeType="afterGroup">
                            <p:stCondLst>
                              <p:cond delay="17700"/>
                            </p:stCondLst>
                            <p:childTnLst>
                              <p:par>
                                <p:cTn id="8" presetID="1" presetClass="entr" presetSubtype="0" fill="hold" grpId="0" nodeType="afterEffect">
                                  <p:stCondLst>
                                    <p:cond delay="0"/>
                                  </p:stCondLst>
                                  <p:iterate type="lt">
                                    <p:tmAbs val="75"/>
                                  </p:iterate>
                                  <p:childTnLst>
                                    <p:set>
                                      <p:cBhvr>
                                        <p:cTn id="9" dur="1" fill="hold">
                                          <p:stCondLst>
                                            <p:cond delay="74"/>
                                          </p:stCondLst>
                                        </p:cTn>
                                        <p:tgtEl>
                                          <p:spTgt spid="110597"/>
                                        </p:tgtEl>
                                        <p:attrNameLst>
                                          <p:attrName>style.visibility</p:attrName>
                                        </p:attrNameLst>
                                      </p:cBhvr>
                                      <p:to>
                                        <p:strVal val="visible"/>
                                      </p:to>
                                    </p:set>
                                  </p:childTnLst>
                                </p:cTn>
                              </p:par>
                            </p:childTnLst>
                          </p:cTn>
                        </p:par>
                        <p:par>
                          <p:cTn id="10" fill="hold" nodeType="afterGroup">
                            <p:stCondLst>
                              <p:cond delay="64425"/>
                            </p:stCondLst>
                            <p:childTnLst>
                              <p:par>
                                <p:cTn id="11" presetID="2" presetClass="entr" presetSubtype="8" fill="hold" grpId="0" nodeType="afterEffect" nodePh="1">
                                  <p:stCondLst>
                                    <p:cond delay="0"/>
                                  </p:stCondLst>
                                  <p:endCondLst>
                                    <p:cond evt="begin" delay="0">
                                      <p:tn val="11"/>
                                    </p:cond>
                                  </p:endCondLst>
                                  <p:childTnLst>
                                    <p:set>
                                      <p:cBhvr>
                                        <p:cTn id="12" dur="1" fill="hold">
                                          <p:stCondLst>
                                            <p:cond delay="0"/>
                                          </p:stCondLst>
                                        </p:cTn>
                                        <p:tgtEl>
                                          <p:spTgt spid="110594"/>
                                        </p:tgtEl>
                                        <p:attrNameLst>
                                          <p:attrName>style.visibility</p:attrName>
                                        </p:attrNameLst>
                                      </p:cBhvr>
                                      <p:to>
                                        <p:strVal val="visible"/>
                                      </p:to>
                                    </p:set>
                                    <p:anim calcmode="lin" valueType="num">
                                      <p:cBhvr additive="base">
                                        <p:cTn id="13" dur="500" fill="hold"/>
                                        <p:tgtEl>
                                          <p:spTgt spid="110594"/>
                                        </p:tgtEl>
                                        <p:attrNameLst>
                                          <p:attrName>ppt_x</p:attrName>
                                        </p:attrNameLst>
                                      </p:cBhvr>
                                      <p:tavLst>
                                        <p:tav tm="0">
                                          <p:val>
                                            <p:strVal val="0-#ppt_w/2"/>
                                          </p:val>
                                        </p:tav>
                                        <p:tav tm="100000">
                                          <p:val>
                                            <p:strVal val="#ppt_x"/>
                                          </p:val>
                                        </p:tav>
                                      </p:tavLst>
                                    </p:anim>
                                    <p:anim calcmode="lin" valueType="num">
                                      <p:cBhvr additive="base">
                                        <p:cTn id="14" dur="500" fill="hold"/>
                                        <p:tgtEl>
                                          <p:spTgt spid="11059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4" grpId="0" autoUpdateAnimBg="0"/>
      <p:bldP spid="110596" grpId="0" autoUpdateAnimBg="0"/>
      <p:bldP spid="110597" grpId="0"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Text Box 3"/>
          <p:cNvSpPr txBox="1">
            <a:spLocks noChangeArrowheads="1"/>
          </p:cNvSpPr>
          <p:nvPr/>
        </p:nvSpPr>
        <p:spPr bwMode="auto">
          <a:xfrm>
            <a:off x="323850" y="431800"/>
            <a:ext cx="583247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3000" b="1">
                <a:solidFill>
                  <a:srgbClr val="9D9DBD"/>
                </a:solidFill>
                <a:effectLst>
                  <a:outerShdw blurRad="38100" dist="38100" dir="2700000" algn="tl">
                    <a:srgbClr val="FFFFFF"/>
                  </a:outerShdw>
                </a:effectLst>
              </a:rPr>
              <a:t>P</a:t>
            </a:r>
            <a:r>
              <a:rPr lang="fr-FR" sz="3000" b="1">
                <a:solidFill>
                  <a:srgbClr val="9D9DBD"/>
                </a:solidFill>
                <a:effectLst>
                  <a:outerShdw blurRad="38100" dist="38100" dir="2700000" algn="tl">
                    <a:srgbClr val="FFFFFF"/>
                  </a:outerShdw>
                </a:effectLst>
              </a:rPr>
              <a:t>LANCHER COLLABORANT</a:t>
            </a:r>
            <a:endParaRPr lang="en-US" sz="3000" b="1">
              <a:solidFill>
                <a:srgbClr val="9D9DBD"/>
              </a:solidFill>
              <a:effectLst>
                <a:outerShdw blurRad="38100" dist="38100" dir="2700000" algn="tl">
                  <a:srgbClr val="FFFFFF"/>
                </a:outerShdw>
              </a:effectLst>
            </a:endParaRPr>
          </a:p>
        </p:txBody>
      </p:sp>
      <p:pic>
        <p:nvPicPr>
          <p:cNvPr id="60420" name="Picture 4" descr="coffrag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0788" y="115888"/>
            <a:ext cx="2159000" cy="1081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0421" name="Picture 5" descr="collaborant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00788" y="1622425"/>
            <a:ext cx="2159000" cy="58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0422" name="Picture 6" descr="composite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00788" y="2636838"/>
            <a:ext cx="2159000" cy="178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0423" name="Picture 7" descr="slim"/>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0788" y="4868863"/>
            <a:ext cx="2159000" cy="181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424" name="Text Box 8"/>
          <p:cNvSpPr txBox="1">
            <a:spLocks noChangeArrowheads="1"/>
          </p:cNvSpPr>
          <p:nvPr/>
        </p:nvSpPr>
        <p:spPr bwMode="auto">
          <a:xfrm>
            <a:off x="538163" y="1628775"/>
            <a:ext cx="5329237"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3000" b="1">
                <a:solidFill>
                  <a:srgbClr val="9D9DBD"/>
                </a:solidFill>
                <a:effectLst>
                  <a:outerShdw blurRad="38100" dist="38100" dir="2700000" algn="tl">
                    <a:srgbClr val="FFFFFF"/>
                  </a:outerShdw>
                </a:effectLst>
              </a:rPr>
              <a:t>COFFRAGE PERDUS</a:t>
            </a:r>
          </a:p>
        </p:txBody>
      </p:sp>
      <p:sp>
        <p:nvSpPr>
          <p:cNvPr id="60425" name="Text Box 9"/>
          <p:cNvSpPr txBox="1">
            <a:spLocks noChangeArrowheads="1"/>
          </p:cNvSpPr>
          <p:nvPr/>
        </p:nvSpPr>
        <p:spPr bwMode="auto">
          <a:xfrm>
            <a:off x="395288" y="3068638"/>
            <a:ext cx="561657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3000" b="1">
                <a:solidFill>
                  <a:srgbClr val="9D9DBD"/>
                </a:solidFill>
                <a:effectLst>
                  <a:outerShdw blurRad="38100" dist="38100" dir="2700000" algn="tl">
                    <a:srgbClr val="FFFFFF"/>
                  </a:outerShdw>
                </a:effectLst>
              </a:rPr>
              <a:t>P</a:t>
            </a:r>
            <a:r>
              <a:rPr lang="fr-FR" sz="3000" b="1">
                <a:solidFill>
                  <a:srgbClr val="9D9DBD"/>
                </a:solidFill>
                <a:effectLst>
                  <a:outerShdw blurRad="38100" dist="38100" dir="2700000" algn="tl">
                    <a:srgbClr val="FFFFFF"/>
                  </a:outerShdw>
                </a:effectLst>
              </a:rPr>
              <a:t>LANCHER COMPOSITE</a:t>
            </a:r>
            <a:endParaRPr lang="en-US" sz="3000" b="1">
              <a:solidFill>
                <a:srgbClr val="9D9DBD"/>
              </a:solidFill>
              <a:effectLst>
                <a:outerShdw blurRad="38100" dist="38100" dir="2700000" algn="tl">
                  <a:srgbClr val="FFFFFF"/>
                </a:outerShdw>
              </a:effectLst>
            </a:endParaRPr>
          </a:p>
        </p:txBody>
      </p:sp>
      <p:sp>
        <p:nvSpPr>
          <p:cNvPr id="60426" name="Text Box 10"/>
          <p:cNvSpPr txBox="1">
            <a:spLocks noChangeArrowheads="1"/>
          </p:cNvSpPr>
          <p:nvPr/>
        </p:nvSpPr>
        <p:spPr bwMode="auto">
          <a:xfrm>
            <a:off x="1476375" y="5373688"/>
            <a:ext cx="4751388"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3000" b="1">
                <a:solidFill>
                  <a:srgbClr val="9D9DBD"/>
                </a:solidFill>
                <a:effectLst>
                  <a:outerShdw blurRad="38100" dist="38100" dir="2700000" algn="tl">
                    <a:srgbClr val="FFFFFF"/>
                  </a:outerShdw>
                </a:effectLst>
              </a:rPr>
              <a:t>SLIM FLOOR</a:t>
            </a:r>
          </a:p>
        </p:txBody>
      </p:sp>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0" presetClass="entr" presetSubtype="0" fill="hold" grpId="0" nodeType="afterEffect">
                                  <p:stCondLst>
                                    <p:cond delay="0"/>
                                  </p:stCondLst>
                                  <p:iterate type="lt">
                                    <p:tmPct val="10000"/>
                                  </p:iterate>
                                  <p:childTnLst>
                                    <p:set>
                                      <p:cBhvr>
                                        <p:cTn id="6" dur="1" fill="hold">
                                          <p:stCondLst>
                                            <p:cond delay="0"/>
                                          </p:stCondLst>
                                        </p:cTn>
                                        <p:tgtEl>
                                          <p:spTgt spid="60419"/>
                                        </p:tgtEl>
                                        <p:attrNameLst>
                                          <p:attrName>style.visibility</p:attrName>
                                        </p:attrNameLst>
                                      </p:cBhvr>
                                      <p:to>
                                        <p:strVal val="visible"/>
                                      </p:to>
                                    </p:set>
                                    <p:animEffect transition="in" filter="fade">
                                      <p:cBhvr>
                                        <p:cTn id="7" dur="500"/>
                                        <p:tgtEl>
                                          <p:spTgt spid="60419"/>
                                        </p:tgtEl>
                                      </p:cBhvr>
                                    </p:animEffect>
                                    <p:anim calcmode="lin" valueType="num">
                                      <p:cBhvr>
                                        <p:cTn id="8" dur="500" fill="hold"/>
                                        <p:tgtEl>
                                          <p:spTgt spid="60419"/>
                                        </p:tgtEl>
                                        <p:attrNameLst>
                                          <p:attrName>ppt_x</p:attrName>
                                        </p:attrNameLst>
                                      </p:cBhvr>
                                      <p:tavLst>
                                        <p:tav tm="0">
                                          <p:val>
                                            <p:strVal val="#ppt_x-.1"/>
                                          </p:val>
                                        </p:tav>
                                        <p:tav tm="100000">
                                          <p:val>
                                            <p:strVal val="#ppt_x"/>
                                          </p:val>
                                        </p:tav>
                                      </p:tavLst>
                                    </p:anim>
                                    <p:anim calcmode="lin" valueType="num">
                                      <p:cBhvr>
                                        <p:cTn id="9" dur="500" fill="hold"/>
                                        <p:tgtEl>
                                          <p:spTgt spid="60419"/>
                                        </p:tgtEl>
                                        <p:attrNameLst>
                                          <p:attrName>ppt_y</p:attrName>
                                        </p:attrNameLst>
                                      </p:cBhvr>
                                      <p:tavLst>
                                        <p:tav tm="0">
                                          <p:val>
                                            <p:strVal val="#ppt_y"/>
                                          </p:val>
                                        </p:tav>
                                        <p:tav tm="100000">
                                          <p:val>
                                            <p:strVal val="#ppt_y"/>
                                          </p:val>
                                        </p:tav>
                                      </p:tavLst>
                                    </p:anim>
                                  </p:childTnLst>
                                </p:cTn>
                              </p:par>
                            </p:childTnLst>
                          </p:cTn>
                        </p:par>
                        <p:par>
                          <p:cTn id="10" fill="hold" nodeType="afterGroup">
                            <p:stCondLst>
                              <p:cond delay="1400"/>
                            </p:stCondLst>
                            <p:childTnLst>
                              <p:par>
                                <p:cTn id="11" presetID="3" presetClass="entr" presetSubtype="10" fill="hold" nodeType="afterEffect">
                                  <p:stCondLst>
                                    <p:cond delay="0"/>
                                  </p:stCondLst>
                                  <p:childTnLst>
                                    <p:set>
                                      <p:cBhvr>
                                        <p:cTn id="12" dur="1" fill="hold">
                                          <p:stCondLst>
                                            <p:cond delay="0"/>
                                          </p:stCondLst>
                                        </p:cTn>
                                        <p:tgtEl>
                                          <p:spTgt spid="60420"/>
                                        </p:tgtEl>
                                        <p:attrNameLst>
                                          <p:attrName>style.visibility</p:attrName>
                                        </p:attrNameLst>
                                      </p:cBhvr>
                                      <p:to>
                                        <p:strVal val="visible"/>
                                      </p:to>
                                    </p:set>
                                    <p:animEffect transition="in" filter="blinds(horizontal)">
                                      <p:cBhvr>
                                        <p:cTn id="13" dur="500"/>
                                        <p:tgtEl>
                                          <p:spTgt spid="60420"/>
                                        </p:tgtEl>
                                      </p:cBhvr>
                                    </p:animEffect>
                                  </p:childTnLst>
                                </p:cTn>
                              </p:par>
                            </p:childTnLst>
                          </p:cTn>
                        </p:par>
                        <p:par>
                          <p:cTn id="14" fill="hold" nodeType="afterGroup">
                            <p:stCondLst>
                              <p:cond delay="1900"/>
                            </p:stCondLst>
                            <p:childTnLst>
                              <p:par>
                                <p:cTn id="15" presetID="40" presetClass="entr" presetSubtype="0" fill="hold" grpId="0" nodeType="afterEffect">
                                  <p:stCondLst>
                                    <p:cond delay="0"/>
                                  </p:stCondLst>
                                  <p:iterate type="lt">
                                    <p:tmPct val="10000"/>
                                  </p:iterate>
                                  <p:childTnLst>
                                    <p:set>
                                      <p:cBhvr>
                                        <p:cTn id="16" dur="1" fill="hold">
                                          <p:stCondLst>
                                            <p:cond delay="0"/>
                                          </p:stCondLst>
                                        </p:cTn>
                                        <p:tgtEl>
                                          <p:spTgt spid="60424"/>
                                        </p:tgtEl>
                                        <p:attrNameLst>
                                          <p:attrName>style.visibility</p:attrName>
                                        </p:attrNameLst>
                                      </p:cBhvr>
                                      <p:to>
                                        <p:strVal val="visible"/>
                                      </p:to>
                                    </p:set>
                                    <p:animEffect transition="in" filter="fade">
                                      <p:cBhvr>
                                        <p:cTn id="17" dur="500"/>
                                        <p:tgtEl>
                                          <p:spTgt spid="60424"/>
                                        </p:tgtEl>
                                      </p:cBhvr>
                                    </p:animEffect>
                                    <p:anim calcmode="lin" valueType="num">
                                      <p:cBhvr>
                                        <p:cTn id="18" dur="500" fill="hold"/>
                                        <p:tgtEl>
                                          <p:spTgt spid="60424"/>
                                        </p:tgtEl>
                                        <p:attrNameLst>
                                          <p:attrName>ppt_x</p:attrName>
                                        </p:attrNameLst>
                                      </p:cBhvr>
                                      <p:tavLst>
                                        <p:tav tm="0">
                                          <p:val>
                                            <p:strVal val="#ppt_x-.1"/>
                                          </p:val>
                                        </p:tav>
                                        <p:tav tm="100000">
                                          <p:val>
                                            <p:strVal val="#ppt_x"/>
                                          </p:val>
                                        </p:tav>
                                      </p:tavLst>
                                    </p:anim>
                                    <p:anim calcmode="lin" valueType="num">
                                      <p:cBhvr>
                                        <p:cTn id="19" dur="500" fill="hold"/>
                                        <p:tgtEl>
                                          <p:spTgt spid="60424"/>
                                        </p:tgtEl>
                                        <p:attrNameLst>
                                          <p:attrName>ppt_y</p:attrName>
                                        </p:attrNameLst>
                                      </p:cBhvr>
                                      <p:tavLst>
                                        <p:tav tm="0">
                                          <p:val>
                                            <p:strVal val="#ppt_y"/>
                                          </p:val>
                                        </p:tav>
                                        <p:tav tm="100000">
                                          <p:val>
                                            <p:strVal val="#ppt_y"/>
                                          </p:val>
                                        </p:tav>
                                      </p:tavLst>
                                    </p:anim>
                                  </p:childTnLst>
                                </p:cTn>
                              </p:par>
                            </p:childTnLst>
                          </p:cTn>
                        </p:par>
                        <p:par>
                          <p:cTn id="20" fill="hold" nodeType="afterGroup">
                            <p:stCondLst>
                              <p:cond delay="3050"/>
                            </p:stCondLst>
                            <p:childTnLst>
                              <p:par>
                                <p:cTn id="21" presetID="3" presetClass="entr" presetSubtype="10" fill="hold" nodeType="afterEffect">
                                  <p:stCondLst>
                                    <p:cond delay="0"/>
                                  </p:stCondLst>
                                  <p:childTnLst>
                                    <p:set>
                                      <p:cBhvr>
                                        <p:cTn id="22" dur="1" fill="hold">
                                          <p:stCondLst>
                                            <p:cond delay="0"/>
                                          </p:stCondLst>
                                        </p:cTn>
                                        <p:tgtEl>
                                          <p:spTgt spid="60421"/>
                                        </p:tgtEl>
                                        <p:attrNameLst>
                                          <p:attrName>style.visibility</p:attrName>
                                        </p:attrNameLst>
                                      </p:cBhvr>
                                      <p:to>
                                        <p:strVal val="visible"/>
                                      </p:to>
                                    </p:set>
                                    <p:animEffect transition="in" filter="blinds(horizontal)">
                                      <p:cBhvr>
                                        <p:cTn id="23" dur="500"/>
                                        <p:tgtEl>
                                          <p:spTgt spid="60421"/>
                                        </p:tgtEl>
                                      </p:cBhvr>
                                    </p:animEffect>
                                  </p:childTnLst>
                                </p:cTn>
                              </p:par>
                            </p:childTnLst>
                          </p:cTn>
                        </p:par>
                        <p:par>
                          <p:cTn id="24" fill="hold" nodeType="afterGroup">
                            <p:stCondLst>
                              <p:cond delay="3550"/>
                            </p:stCondLst>
                            <p:childTnLst>
                              <p:par>
                                <p:cTn id="25" presetID="40" presetClass="entr" presetSubtype="0" fill="hold" grpId="0" nodeType="afterEffect">
                                  <p:stCondLst>
                                    <p:cond delay="0"/>
                                  </p:stCondLst>
                                  <p:iterate type="lt">
                                    <p:tmPct val="10000"/>
                                  </p:iterate>
                                  <p:childTnLst>
                                    <p:set>
                                      <p:cBhvr>
                                        <p:cTn id="26" dur="1" fill="hold">
                                          <p:stCondLst>
                                            <p:cond delay="0"/>
                                          </p:stCondLst>
                                        </p:cTn>
                                        <p:tgtEl>
                                          <p:spTgt spid="60425"/>
                                        </p:tgtEl>
                                        <p:attrNameLst>
                                          <p:attrName>style.visibility</p:attrName>
                                        </p:attrNameLst>
                                      </p:cBhvr>
                                      <p:to>
                                        <p:strVal val="visible"/>
                                      </p:to>
                                    </p:set>
                                    <p:animEffect transition="in" filter="fade">
                                      <p:cBhvr>
                                        <p:cTn id="27" dur="500"/>
                                        <p:tgtEl>
                                          <p:spTgt spid="60425"/>
                                        </p:tgtEl>
                                      </p:cBhvr>
                                    </p:animEffect>
                                    <p:anim calcmode="lin" valueType="num">
                                      <p:cBhvr>
                                        <p:cTn id="28" dur="500" fill="hold"/>
                                        <p:tgtEl>
                                          <p:spTgt spid="60425"/>
                                        </p:tgtEl>
                                        <p:attrNameLst>
                                          <p:attrName>ppt_x</p:attrName>
                                        </p:attrNameLst>
                                      </p:cBhvr>
                                      <p:tavLst>
                                        <p:tav tm="0">
                                          <p:val>
                                            <p:strVal val="#ppt_x-.1"/>
                                          </p:val>
                                        </p:tav>
                                        <p:tav tm="100000">
                                          <p:val>
                                            <p:strVal val="#ppt_x"/>
                                          </p:val>
                                        </p:tav>
                                      </p:tavLst>
                                    </p:anim>
                                    <p:anim calcmode="lin" valueType="num">
                                      <p:cBhvr>
                                        <p:cTn id="29" dur="500" fill="hold"/>
                                        <p:tgtEl>
                                          <p:spTgt spid="60425"/>
                                        </p:tgtEl>
                                        <p:attrNameLst>
                                          <p:attrName>ppt_y</p:attrName>
                                        </p:attrNameLst>
                                      </p:cBhvr>
                                      <p:tavLst>
                                        <p:tav tm="0">
                                          <p:val>
                                            <p:strVal val="#ppt_y"/>
                                          </p:val>
                                        </p:tav>
                                        <p:tav tm="100000">
                                          <p:val>
                                            <p:strVal val="#ppt_y"/>
                                          </p:val>
                                        </p:tav>
                                      </p:tavLst>
                                    </p:anim>
                                  </p:childTnLst>
                                </p:cTn>
                              </p:par>
                            </p:childTnLst>
                          </p:cTn>
                        </p:par>
                        <p:par>
                          <p:cTn id="30" fill="hold" nodeType="afterGroup">
                            <p:stCondLst>
                              <p:cond delay="4850"/>
                            </p:stCondLst>
                            <p:childTnLst>
                              <p:par>
                                <p:cTn id="31" presetID="3" presetClass="entr" presetSubtype="10" fill="hold" nodeType="afterEffect">
                                  <p:stCondLst>
                                    <p:cond delay="0"/>
                                  </p:stCondLst>
                                  <p:childTnLst>
                                    <p:set>
                                      <p:cBhvr>
                                        <p:cTn id="32" dur="1" fill="hold">
                                          <p:stCondLst>
                                            <p:cond delay="0"/>
                                          </p:stCondLst>
                                        </p:cTn>
                                        <p:tgtEl>
                                          <p:spTgt spid="60422"/>
                                        </p:tgtEl>
                                        <p:attrNameLst>
                                          <p:attrName>style.visibility</p:attrName>
                                        </p:attrNameLst>
                                      </p:cBhvr>
                                      <p:to>
                                        <p:strVal val="visible"/>
                                      </p:to>
                                    </p:set>
                                    <p:animEffect transition="in" filter="blinds(horizontal)">
                                      <p:cBhvr>
                                        <p:cTn id="33" dur="500"/>
                                        <p:tgtEl>
                                          <p:spTgt spid="60422"/>
                                        </p:tgtEl>
                                      </p:cBhvr>
                                    </p:animEffect>
                                  </p:childTnLst>
                                </p:cTn>
                              </p:par>
                            </p:childTnLst>
                          </p:cTn>
                        </p:par>
                        <p:par>
                          <p:cTn id="34" fill="hold" nodeType="afterGroup">
                            <p:stCondLst>
                              <p:cond delay="5350"/>
                            </p:stCondLst>
                            <p:childTnLst>
                              <p:par>
                                <p:cTn id="35" presetID="40" presetClass="entr" presetSubtype="0" fill="hold" grpId="0" nodeType="afterEffect">
                                  <p:stCondLst>
                                    <p:cond delay="0"/>
                                  </p:stCondLst>
                                  <p:iterate type="lt">
                                    <p:tmPct val="10000"/>
                                  </p:iterate>
                                  <p:childTnLst>
                                    <p:set>
                                      <p:cBhvr>
                                        <p:cTn id="36" dur="1" fill="hold">
                                          <p:stCondLst>
                                            <p:cond delay="0"/>
                                          </p:stCondLst>
                                        </p:cTn>
                                        <p:tgtEl>
                                          <p:spTgt spid="60426"/>
                                        </p:tgtEl>
                                        <p:attrNameLst>
                                          <p:attrName>style.visibility</p:attrName>
                                        </p:attrNameLst>
                                      </p:cBhvr>
                                      <p:to>
                                        <p:strVal val="visible"/>
                                      </p:to>
                                    </p:set>
                                    <p:animEffect transition="in" filter="fade">
                                      <p:cBhvr>
                                        <p:cTn id="37" dur="500"/>
                                        <p:tgtEl>
                                          <p:spTgt spid="60426"/>
                                        </p:tgtEl>
                                      </p:cBhvr>
                                    </p:animEffect>
                                    <p:anim calcmode="lin" valueType="num">
                                      <p:cBhvr>
                                        <p:cTn id="38" dur="500" fill="hold"/>
                                        <p:tgtEl>
                                          <p:spTgt spid="60426"/>
                                        </p:tgtEl>
                                        <p:attrNameLst>
                                          <p:attrName>ppt_x</p:attrName>
                                        </p:attrNameLst>
                                      </p:cBhvr>
                                      <p:tavLst>
                                        <p:tav tm="0">
                                          <p:val>
                                            <p:strVal val="#ppt_x-.1"/>
                                          </p:val>
                                        </p:tav>
                                        <p:tav tm="100000">
                                          <p:val>
                                            <p:strVal val="#ppt_x"/>
                                          </p:val>
                                        </p:tav>
                                      </p:tavLst>
                                    </p:anim>
                                    <p:anim calcmode="lin" valueType="num">
                                      <p:cBhvr>
                                        <p:cTn id="39" dur="500" fill="hold"/>
                                        <p:tgtEl>
                                          <p:spTgt spid="60426"/>
                                        </p:tgtEl>
                                        <p:attrNameLst>
                                          <p:attrName>ppt_y</p:attrName>
                                        </p:attrNameLst>
                                      </p:cBhvr>
                                      <p:tavLst>
                                        <p:tav tm="0">
                                          <p:val>
                                            <p:strVal val="#ppt_y"/>
                                          </p:val>
                                        </p:tav>
                                        <p:tav tm="100000">
                                          <p:val>
                                            <p:strVal val="#ppt_y"/>
                                          </p:val>
                                        </p:tav>
                                      </p:tavLst>
                                    </p:anim>
                                  </p:childTnLst>
                                </p:cTn>
                              </p:par>
                            </p:childTnLst>
                          </p:cTn>
                        </p:par>
                        <p:par>
                          <p:cTn id="40" fill="hold" nodeType="afterGroup">
                            <p:stCondLst>
                              <p:cond delay="6250"/>
                            </p:stCondLst>
                            <p:childTnLst>
                              <p:par>
                                <p:cTn id="41" presetID="3" presetClass="entr" presetSubtype="10" fill="hold" nodeType="afterEffect">
                                  <p:stCondLst>
                                    <p:cond delay="0"/>
                                  </p:stCondLst>
                                  <p:childTnLst>
                                    <p:set>
                                      <p:cBhvr>
                                        <p:cTn id="42" dur="1" fill="hold">
                                          <p:stCondLst>
                                            <p:cond delay="0"/>
                                          </p:stCondLst>
                                        </p:cTn>
                                        <p:tgtEl>
                                          <p:spTgt spid="60423"/>
                                        </p:tgtEl>
                                        <p:attrNameLst>
                                          <p:attrName>style.visibility</p:attrName>
                                        </p:attrNameLst>
                                      </p:cBhvr>
                                      <p:to>
                                        <p:strVal val="visible"/>
                                      </p:to>
                                    </p:set>
                                    <p:animEffect transition="in" filter="blinds(horizontal)">
                                      <p:cBhvr>
                                        <p:cTn id="43" dur="500"/>
                                        <p:tgtEl>
                                          <p:spTgt spid="604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p:bldP spid="60424" grpId="0"/>
      <p:bldP spid="60425" grpId="0"/>
      <p:bldP spid="60426"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323850" y="2420938"/>
            <a:ext cx="8388350" cy="1511300"/>
          </a:xfrm>
        </p:spPr>
        <p:txBody>
          <a:bodyPr/>
          <a:lstStyle/>
          <a:p>
            <a:pPr eaLnBrk="1" hangingPunct="1">
              <a:defRPr/>
            </a:pPr>
            <a:r>
              <a:rPr lang="fr-FR" sz="3500" b="1" smtClean="0">
                <a:solidFill>
                  <a:srgbClr val="9D9DBD"/>
                </a:solidFill>
              </a:rPr>
              <a:t>LES PLANCHERS COLLABORANTS</a:t>
            </a:r>
            <a:endParaRPr lang="en-US" sz="3500" b="1" smtClean="0">
              <a:solidFill>
                <a:srgbClr val="9D9DBD"/>
              </a:solidFill>
            </a:endParaRPr>
          </a:p>
        </p:txBody>
      </p:sp>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0" presetClass="entr" presetSubtype="0" fill="hold" grpId="0" nodeType="withEffect">
                                  <p:stCondLst>
                                    <p:cond delay="0"/>
                                  </p:stCondLst>
                                  <p:iterate type="lt">
                                    <p:tmPct val="10000"/>
                                  </p:iterate>
                                  <p:childTnLst>
                                    <p:set>
                                      <p:cBhvr>
                                        <p:cTn id="6" dur="1" fill="hold">
                                          <p:stCondLst>
                                            <p:cond delay="0"/>
                                          </p:stCondLst>
                                        </p:cTn>
                                        <p:tgtEl>
                                          <p:spTgt spid="65538"/>
                                        </p:tgtEl>
                                        <p:attrNameLst>
                                          <p:attrName>style.visibility</p:attrName>
                                        </p:attrNameLst>
                                      </p:cBhvr>
                                      <p:to>
                                        <p:strVal val="visible"/>
                                      </p:to>
                                    </p:set>
                                    <p:animEffect transition="in" filter="fade">
                                      <p:cBhvr>
                                        <p:cTn id="7" dur="1000"/>
                                        <p:tgtEl>
                                          <p:spTgt spid="65538"/>
                                        </p:tgtEl>
                                      </p:cBhvr>
                                    </p:animEffect>
                                    <p:anim calcmode="lin" valueType="num">
                                      <p:cBhvr>
                                        <p:cTn id="8" dur="1000" fill="hold"/>
                                        <p:tgtEl>
                                          <p:spTgt spid="65538"/>
                                        </p:tgtEl>
                                        <p:attrNameLst>
                                          <p:attrName>ppt_x</p:attrName>
                                        </p:attrNameLst>
                                      </p:cBhvr>
                                      <p:tavLst>
                                        <p:tav tm="0">
                                          <p:val>
                                            <p:strVal val="#ppt_x-.1"/>
                                          </p:val>
                                        </p:tav>
                                        <p:tav tm="100000">
                                          <p:val>
                                            <p:strVal val="#ppt_x"/>
                                          </p:val>
                                        </p:tav>
                                      </p:tavLst>
                                    </p:anim>
                                    <p:anim calcmode="lin" valueType="num">
                                      <p:cBhvr>
                                        <p:cTn id="9" dur="1000" fill="hold"/>
                                        <p:tgtEl>
                                          <p:spTgt spid="6553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8"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76" name="Picture 12" descr="cofradal_2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59563" y="3594100"/>
            <a:ext cx="2159000" cy="163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2477" name="Picture 13" descr="cofraplus_6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59563" y="2516188"/>
            <a:ext cx="2159000"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2478" name="Picture 14" descr="cofrastra_4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59563" y="534988"/>
            <a:ext cx="21590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2479" name="Picture 15" descr="cofrastra_7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59563" y="1628775"/>
            <a:ext cx="21590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2480" name="Picture 16" descr="haircol_59s"/>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589713" y="5726113"/>
            <a:ext cx="2159000" cy="58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481" name="Text Box 17"/>
          <p:cNvSpPr txBox="1">
            <a:spLocks noChangeArrowheads="1"/>
          </p:cNvSpPr>
          <p:nvPr/>
        </p:nvSpPr>
        <p:spPr bwMode="auto">
          <a:xfrm>
            <a:off x="1331913" y="431800"/>
            <a:ext cx="475297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3000" b="1">
                <a:solidFill>
                  <a:srgbClr val="9D9DBD"/>
                </a:solidFill>
                <a:effectLst>
                  <a:outerShdw blurRad="38100" dist="38100" dir="2700000" algn="tl">
                    <a:srgbClr val="FFFFFF"/>
                  </a:outerShdw>
                </a:effectLst>
              </a:rPr>
              <a:t>COFFRASTRA 40</a:t>
            </a:r>
          </a:p>
        </p:txBody>
      </p:sp>
      <p:sp>
        <p:nvSpPr>
          <p:cNvPr id="62482" name="Text Box 18"/>
          <p:cNvSpPr txBox="1">
            <a:spLocks noChangeArrowheads="1"/>
          </p:cNvSpPr>
          <p:nvPr/>
        </p:nvSpPr>
        <p:spPr bwMode="auto">
          <a:xfrm>
            <a:off x="1403350" y="2565400"/>
            <a:ext cx="475297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3000" b="1">
                <a:solidFill>
                  <a:srgbClr val="9D9DBD"/>
                </a:solidFill>
                <a:effectLst>
                  <a:outerShdw blurRad="38100" dist="38100" dir="2700000" algn="tl">
                    <a:srgbClr val="FFFFFF"/>
                  </a:outerShdw>
                </a:effectLst>
              </a:rPr>
              <a:t>COFFR</a:t>
            </a:r>
            <a:r>
              <a:rPr lang="fr-FR" sz="3000" b="1">
                <a:solidFill>
                  <a:srgbClr val="9D9DBD"/>
                </a:solidFill>
                <a:effectLst>
                  <a:outerShdw blurRad="38100" dist="38100" dir="2700000" algn="tl">
                    <a:srgbClr val="FFFFFF"/>
                  </a:outerShdw>
                </a:effectLst>
              </a:rPr>
              <a:t>A</a:t>
            </a:r>
            <a:r>
              <a:rPr lang="en-US" sz="3000" b="1">
                <a:solidFill>
                  <a:srgbClr val="9D9DBD"/>
                </a:solidFill>
                <a:effectLst>
                  <a:outerShdw blurRad="38100" dist="38100" dir="2700000" algn="tl">
                    <a:srgbClr val="FFFFFF"/>
                  </a:outerShdw>
                </a:effectLst>
              </a:rPr>
              <a:t>PLUS 60</a:t>
            </a:r>
          </a:p>
        </p:txBody>
      </p:sp>
      <p:sp>
        <p:nvSpPr>
          <p:cNvPr id="62483" name="Text Box 19"/>
          <p:cNvSpPr txBox="1">
            <a:spLocks noChangeArrowheads="1"/>
          </p:cNvSpPr>
          <p:nvPr/>
        </p:nvSpPr>
        <p:spPr bwMode="auto">
          <a:xfrm>
            <a:off x="1476375" y="1484313"/>
            <a:ext cx="475297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3000" b="1">
                <a:solidFill>
                  <a:srgbClr val="9D9DBD"/>
                </a:solidFill>
                <a:effectLst>
                  <a:outerShdw blurRad="38100" dist="38100" dir="2700000" algn="tl">
                    <a:srgbClr val="FFFFFF"/>
                  </a:outerShdw>
                </a:effectLst>
              </a:rPr>
              <a:t>COFFRASTRA 70</a:t>
            </a:r>
          </a:p>
        </p:txBody>
      </p:sp>
      <p:sp>
        <p:nvSpPr>
          <p:cNvPr id="62484" name="Text Box 20"/>
          <p:cNvSpPr txBox="1">
            <a:spLocks noChangeArrowheads="1"/>
          </p:cNvSpPr>
          <p:nvPr/>
        </p:nvSpPr>
        <p:spPr bwMode="auto">
          <a:xfrm>
            <a:off x="1403350" y="4005263"/>
            <a:ext cx="475297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3000" b="1">
                <a:solidFill>
                  <a:srgbClr val="9D9DBD"/>
                </a:solidFill>
                <a:effectLst>
                  <a:outerShdw blurRad="38100" dist="38100" dir="2700000" algn="tl">
                    <a:srgbClr val="FFFFFF"/>
                  </a:outerShdw>
                </a:effectLst>
              </a:rPr>
              <a:t>COFFRADAL 200</a:t>
            </a:r>
          </a:p>
        </p:txBody>
      </p:sp>
      <p:sp>
        <p:nvSpPr>
          <p:cNvPr id="62485" name="Text Box 21"/>
          <p:cNvSpPr txBox="1">
            <a:spLocks noChangeArrowheads="1"/>
          </p:cNvSpPr>
          <p:nvPr/>
        </p:nvSpPr>
        <p:spPr bwMode="auto">
          <a:xfrm>
            <a:off x="1403350" y="5734050"/>
            <a:ext cx="475297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3000" b="1">
                <a:solidFill>
                  <a:srgbClr val="9D9DBD"/>
                </a:solidFill>
                <a:effectLst>
                  <a:outerShdw blurRad="38100" dist="38100" dir="2700000" algn="tl">
                    <a:srgbClr val="FFFFFF"/>
                  </a:outerShdw>
                </a:effectLst>
              </a:rPr>
              <a:t>HAIRCOL 59S</a:t>
            </a:r>
          </a:p>
        </p:txBody>
      </p:sp>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0" presetClass="entr" presetSubtype="0" fill="hold" grpId="0" nodeType="afterEffect">
                                  <p:stCondLst>
                                    <p:cond delay="0"/>
                                  </p:stCondLst>
                                  <p:iterate type="lt">
                                    <p:tmPct val="10000"/>
                                  </p:iterate>
                                  <p:childTnLst>
                                    <p:set>
                                      <p:cBhvr>
                                        <p:cTn id="6" dur="1" fill="hold">
                                          <p:stCondLst>
                                            <p:cond delay="0"/>
                                          </p:stCondLst>
                                        </p:cTn>
                                        <p:tgtEl>
                                          <p:spTgt spid="62481"/>
                                        </p:tgtEl>
                                        <p:attrNameLst>
                                          <p:attrName>style.visibility</p:attrName>
                                        </p:attrNameLst>
                                      </p:cBhvr>
                                      <p:to>
                                        <p:strVal val="visible"/>
                                      </p:to>
                                    </p:set>
                                    <p:animEffect transition="in" filter="fade">
                                      <p:cBhvr>
                                        <p:cTn id="7" dur="500"/>
                                        <p:tgtEl>
                                          <p:spTgt spid="62481"/>
                                        </p:tgtEl>
                                      </p:cBhvr>
                                    </p:animEffect>
                                    <p:anim calcmode="lin" valueType="num">
                                      <p:cBhvr>
                                        <p:cTn id="8" dur="500" fill="hold"/>
                                        <p:tgtEl>
                                          <p:spTgt spid="62481"/>
                                        </p:tgtEl>
                                        <p:attrNameLst>
                                          <p:attrName>ppt_x</p:attrName>
                                        </p:attrNameLst>
                                      </p:cBhvr>
                                      <p:tavLst>
                                        <p:tav tm="0">
                                          <p:val>
                                            <p:strVal val="#ppt_x-.1"/>
                                          </p:val>
                                        </p:tav>
                                        <p:tav tm="100000">
                                          <p:val>
                                            <p:strVal val="#ppt_x"/>
                                          </p:val>
                                        </p:tav>
                                      </p:tavLst>
                                    </p:anim>
                                    <p:anim calcmode="lin" valueType="num">
                                      <p:cBhvr>
                                        <p:cTn id="9" dur="500" fill="hold"/>
                                        <p:tgtEl>
                                          <p:spTgt spid="62481"/>
                                        </p:tgtEl>
                                        <p:attrNameLst>
                                          <p:attrName>ppt_y</p:attrName>
                                        </p:attrNameLst>
                                      </p:cBhvr>
                                      <p:tavLst>
                                        <p:tav tm="0">
                                          <p:val>
                                            <p:strVal val="#ppt_y"/>
                                          </p:val>
                                        </p:tav>
                                        <p:tav tm="100000">
                                          <p:val>
                                            <p:strVal val="#ppt_y"/>
                                          </p:val>
                                        </p:tav>
                                      </p:tavLst>
                                    </p:anim>
                                  </p:childTnLst>
                                </p:cTn>
                              </p:par>
                            </p:childTnLst>
                          </p:cTn>
                        </p:par>
                        <p:par>
                          <p:cTn id="10" fill="hold" nodeType="afterGroup">
                            <p:stCondLst>
                              <p:cond delay="1050"/>
                            </p:stCondLst>
                            <p:childTnLst>
                              <p:par>
                                <p:cTn id="11" presetID="3" presetClass="entr" presetSubtype="10" fill="hold" nodeType="afterEffect">
                                  <p:stCondLst>
                                    <p:cond delay="0"/>
                                  </p:stCondLst>
                                  <p:childTnLst>
                                    <p:set>
                                      <p:cBhvr>
                                        <p:cTn id="12" dur="1" fill="hold">
                                          <p:stCondLst>
                                            <p:cond delay="0"/>
                                          </p:stCondLst>
                                        </p:cTn>
                                        <p:tgtEl>
                                          <p:spTgt spid="62478"/>
                                        </p:tgtEl>
                                        <p:attrNameLst>
                                          <p:attrName>style.visibility</p:attrName>
                                        </p:attrNameLst>
                                      </p:cBhvr>
                                      <p:to>
                                        <p:strVal val="visible"/>
                                      </p:to>
                                    </p:set>
                                    <p:animEffect transition="in" filter="blinds(horizontal)">
                                      <p:cBhvr>
                                        <p:cTn id="13" dur="500"/>
                                        <p:tgtEl>
                                          <p:spTgt spid="62478"/>
                                        </p:tgtEl>
                                      </p:cBhvr>
                                    </p:animEffect>
                                  </p:childTnLst>
                                </p:cTn>
                              </p:par>
                            </p:childTnLst>
                          </p:cTn>
                        </p:par>
                        <p:par>
                          <p:cTn id="14" fill="hold" nodeType="afterGroup">
                            <p:stCondLst>
                              <p:cond delay="1550"/>
                            </p:stCondLst>
                            <p:childTnLst>
                              <p:par>
                                <p:cTn id="15" presetID="40" presetClass="entr" presetSubtype="0" fill="hold" grpId="0" nodeType="afterEffect">
                                  <p:stCondLst>
                                    <p:cond delay="0"/>
                                  </p:stCondLst>
                                  <p:iterate type="lt">
                                    <p:tmPct val="10000"/>
                                  </p:iterate>
                                  <p:childTnLst>
                                    <p:set>
                                      <p:cBhvr>
                                        <p:cTn id="16" dur="1" fill="hold">
                                          <p:stCondLst>
                                            <p:cond delay="0"/>
                                          </p:stCondLst>
                                        </p:cTn>
                                        <p:tgtEl>
                                          <p:spTgt spid="62483"/>
                                        </p:tgtEl>
                                        <p:attrNameLst>
                                          <p:attrName>style.visibility</p:attrName>
                                        </p:attrNameLst>
                                      </p:cBhvr>
                                      <p:to>
                                        <p:strVal val="visible"/>
                                      </p:to>
                                    </p:set>
                                    <p:animEffect transition="in" filter="fade">
                                      <p:cBhvr>
                                        <p:cTn id="17" dur="500"/>
                                        <p:tgtEl>
                                          <p:spTgt spid="62483"/>
                                        </p:tgtEl>
                                      </p:cBhvr>
                                    </p:animEffect>
                                    <p:anim calcmode="lin" valueType="num">
                                      <p:cBhvr>
                                        <p:cTn id="18" dur="500" fill="hold"/>
                                        <p:tgtEl>
                                          <p:spTgt spid="62483"/>
                                        </p:tgtEl>
                                        <p:attrNameLst>
                                          <p:attrName>ppt_x</p:attrName>
                                        </p:attrNameLst>
                                      </p:cBhvr>
                                      <p:tavLst>
                                        <p:tav tm="0">
                                          <p:val>
                                            <p:strVal val="#ppt_x-.1"/>
                                          </p:val>
                                        </p:tav>
                                        <p:tav tm="100000">
                                          <p:val>
                                            <p:strVal val="#ppt_x"/>
                                          </p:val>
                                        </p:tav>
                                      </p:tavLst>
                                    </p:anim>
                                    <p:anim calcmode="lin" valueType="num">
                                      <p:cBhvr>
                                        <p:cTn id="19" dur="500" fill="hold"/>
                                        <p:tgtEl>
                                          <p:spTgt spid="62483"/>
                                        </p:tgtEl>
                                        <p:attrNameLst>
                                          <p:attrName>ppt_y</p:attrName>
                                        </p:attrNameLst>
                                      </p:cBhvr>
                                      <p:tavLst>
                                        <p:tav tm="0">
                                          <p:val>
                                            <p:strVal val="#ppt_y"/>
                                          </p:val>
                                        </p:tav>
                                        <p:tav tm="100000">
                                          <p:val>
                                            <p:strVal val="#ppt_y"/>
                                          </p:val>
                                        </p:tav>
                                      </p:tavLst>
                                    </p:anim>
                                  </p:childTnLst>
                                </p:cTn>
                              </p:par>
                            </p:childTnLst>
                          </p:cTn>
                        </p:par>
                        <p:par>
                          <p:cTn id="20" fill="hold" nodeType="afterGroup">
                            <p:stCondLst>
                              <p:cond delay="2600"/>
                            </p:stCondLst>
                            <p:childTnLst>
                              <p:par>
                                <p:cTn id="21" presetID="3" presetClass="entr" presetSubtype="10" fill="hold" nodeType="afterEffect">
                                  <p:stCondLst>
                                    <p:cond delay="0"/>
                                  </p:stCondLst>
                                  <p:childTnLst>
                                    <p:set>
                                      <p:cBhvr>
                                        <p:cTn id="22" dur="1" fill="hold">
                                          <p:stCondLst>
                                            <p:cond delay="0"/>
                                          </p:stCondLst>
                                        </p:cTn>
                                        <p:tgtEl>
                                          <p:spTgt spid="62479"/>
                                        </p:tgtEl>
                                        <p:attrNameLst>
                                          <p:attrName>style.visibility</p:attrName>
                                        </p:attrNameLst>
                                      </p:cBhvr>
                                      <p:to>
                                        <p:strVal val="visible"/>
                                      </p:to>
                                    </p:set>
                                    <p:animEffect transition="in" filter="blinds(horizontal)">
                                      <p:cBhvr>
                                        <p:cTn id="23" dur="500"/>
                                        <p:tgtEl>
                                          <p:spTgt spid="62479"/>
                                        </p:tgtEl>
                                      </p:cBhvr>
                                    </p:animEffect>
                                  </p:childTnLst>
                                </p:cTn>
                              </p:par>
                            </p:childTnLst>
                          </p:cTn>
                        </p:par>
                        <p:par>
                          <p:cTn id="24" fill="hold" nodeType="afterGroup">
                            <p:stCondLst>
                              <p:cond delay="3100"/>
                            </p:stCondLst>
                            <p:childTnLst>
                              <p:par>
                                <p:cTn id="25" presetID="40" presetClass="entr" presetSubtype="0" fill="hold" grpId="0" nodeType="afterEffect">
                                  <p:stCondLst>
                                    <p:cond delay="0"/>
                                  </p:stCondLst>
                                  <p:iterate type="lt">
                                    <p:tmPct val="10000"/>
                                  </p:iterate>
                                  <p:childTnLst>
                                    <p:set>
                                      <p:cBhvr>
                                        <p:cTn id="26" dur="1" fill="hold">
                                          <p:stCondLst>
                                            <p:cond delay="0"/>
                                          </p:stCondLst>
                                        </p:cTn>
                                        <p:tgtEl>
                                          <p:spTgt spid="62482"/>
                                        </p:tgtEl>
                                        <p:attrNameLst>
                                          <p:attrName>style.visibility</p:attrName>
                                        </p:attrNameLst>
                                      </p:cBhvr>
                                      <p:to>
                                        <p:strVal val="visible"/>
                                      </p:to>
                                    </p:set>
                                    <p:animEffect transition="in" filter="fade">
                                      <p:cBhvr>
                                        <p:cTn id="27" dur="500"/>
                                        <p:tgtEl>
                                          <p:spTgt spid="62482"/>
                                        </p:tgtEl>
                                      </p:cBhvr>
                                    </p:animEffect>
                                    <p:anim calcmode="lin" valueType="num">
                                      <p:cBhvr>
                                        <p:cTn id="28" dur="500" fill="hold"/>
                                        <p:tgtEl>
                                          <p:spTgt spid="62482"/>
                                        </p:tgtEl>
                                        <p:attrNameLst>
                                          <p:attrName>ppt_x</p:attrName>
                                        </p:attrNameLst>
                                      </p:cBhvr>
                                      <p:tavLst>
                                        <p:tav tm="0">
                                          <p:val>
                                            <p:strVal val="#ppt_x-.1"/>
                                          </p:val>
                                        </p:tav>
                                        <p:tav tm="100000">
                                          <p:val>
                                            <p:strVal val="#ppt_x"/>
                                          </p:val>
                                        </p:tav>
                                      </p:tavLst>
                                    </p:anim>
                                    <p:anim calcmode="lin" valueType="num">
                                      <p:cBhvr>
                                        <p:cTn id="29" dur="500" fill="hold"/>
                                        <p:tgtEl>
                                          <p:spTgt spid="62482"/>
                                        </p:tgtEl>
                                        <p:attrNameLst>
                                          <p:attrName>ppt_y</p:attrName>
                                        </p:attrNameLst>
                                      </p:cBhvr>
                                      <p:tavLst>
                                        <p:tav tm="0">
                                          <p:val>
                                            <p:strVal val="#ppt_y"/>
                                          </p:val>
                                        </p:tav>
                                        <p:tav tm="100000">
                                          <p:val>
                                            <p:strVal val="#ppt_y"/>
                                          </p:val>
                                        </p:tav>
                                      </p:tavLst>
                                    </p:anim>
                                  </p:childTnLst>
                                </p:cTn>
                              </p:par>
                            </p:childTnLst>
                          </p:cTn>
                        </p:par>
                        <p:par>
                          <p:cTn id="30" fill="hold" nodeType="afterGroup">
                            <p:stCondLst>
                              <p:cond delay="4150"/>
                            </p:stCondLst>
                            <p:childTnLst>
                              <p:par>
                                <p:cTn id="31" presetID="3" presetClass="entr" presetSubtype="10" fill="hold" nodeType="afterEffect">
                                  <p:stCondLst>
                                    <p:cond delay="0"/>
                                  </p:stCondLst>
                                  <p:childTnLst>
                                    <p:set>
                                      <p:cBhvr>
                                        <p:cTn id="32" dur="1" fill="hold">
                                          <p:stCondLst>
                                            <p:cond delay="0"/>
                                          </p:stCondLst>
                                        </p:cTn>
                                        <p:tgtEl>
                                          <p:spTgt spid="62477"/>
                                        </p:tgtEl>
                                        <p:attrNameLst>
                                          <p:attrName>style.visibility</p:attrName>
                                        </p:attrNameLst>
                                      </p:cBhvr>
                                      <p:to>
                                        <p:strVal val="visible"/>
                                      </p:to>
                                    </p:set>
                                    <p:animEffect transition="in" filter="blinds(horizontal)">
                                      <p:cBhvr>
                                        <p:cTn id="33" dur="500"/>
                                        <p:tgtEl>
                                          <p:spTgt spid="62477"/>
                                        </p:tgtEl>
                                      </p:cBhvr>
                                    </p:animEffect>
                                  </p:childTnLst>
                                </p:cTn>
                              </p:par>
                            </p:childTnLst>
                          </p:cTn>
                        </p:par>
                        <p:par>
                          <p:cTn id="34" fill="hold" nodeType="afterGroup">
                            <p:stCondLst>
                              <p:cond delay="4650"/>
                            </p:stCondLst>
                            <p:childTnLst>
                              <p:par>
                                <p:cTn id="35" presetID="40" presetClass="entr" presetSubtype="0" fill="hold" grpId="0" nodeType="afterEffect">
                                  <p:stCondLst>
                                    <p:cond delay="0"/>
                                  </p:stCondLst>
                                  <p:iterate type="lt">
                                    <p:tmPct val="10000"/>
                                  </p:iterate>
                                  <p:childTnLst>
                                    <p:set>
                                      <p:cBhvr>
                                        <p:cTn id="36" dur="1" fill="hold">
                                          <p:stCondLst>
                                            <p:cond delay="0"/>
                                          </p:stCondLst>
                                        </p:cTn>
                                        <p:tgtEl>
                                          <p:spTgt spid="62484"/>
                                        </p:tgtEl>
                                        <p:attrNameLst>
                                          <p:attrName>style.visibility</p:attrName>
                                        </p:attrNameLst>
                                      </p:cBhvr>
                                      <p:to>
                                        <p:strVal val="visible"/>
                                      </p:to>
                                    </p:set>
                                    <p:animEffect transition="in" filter="fade">
                                      <p:cBhvr>
                                        <p:cTn id="37" dur="500"/>
                                        <p:tgtEl>
                                          <p:spTgt spid="62484"/>
                                        </p:tgtEl>
                                      </p:cBhvr>
                                    </p:animEffect>
                                    <p:anim calcmode="lin" valueType="num">
                                      <p:cBhvr>
                                        <p:cTn id="38" dur="500" fill="hold"/>
                                        <p:tgtEl>
                                          <p:spTgt spid="62484"/>
                                        </p:tgtEl>
                                        <p:attrNameLst>
                                          <p:attrName>ppt_x</p:attrName>
                                        </p:attrNameLst>
                                      </p:cBhvr>
                                      <p:tavLst>
                                        <p:tav tm="0">
                                          <p:val>
                                            <p:strVal val="#ppt_x-.1"/>
                                          </p:val>
                                        </p:tav>
                                        <p:tav tm="100000">
                                          <p:val>
                                            <p:strVal val="#ppt_x"/>
                                          </p:val>
                                        </p:tav>
                                      </p:tavLst>
                                    </p:anim>
                                    <p:anim calcmode="lin" valueType="num">
                                      <p:cBhvr>
                                        <p:cTn id="39" dur="500" fill="hold"/>
                                        <p:tgtEl>
                                          <p:spTgt spid="62484"/>
                                        </p:tgtEl>
                                        <p:attrNameLst>
                                          <p:attrName>ppt_y</p:attrName>
                                        </p:attrNameLst>
                                      </p:cBhvr>
                                      <p:tavLst>
                                        <p:tav tm="0">
                                          <p:val>
                                            <p:strVal val="#ppt_y"/>
                                          </p:val>
                                        </p:tav>
                                        <p:tav tm="100000">
                                          <p:val>
                                            <p:strVal val="#ppt_y"/>
                                          </p:val>
                                        </p:tav>
                                      </p:tavLst>
                                    </p:anim>
                                  </p:childTnLst>
                                </p:cTn>
                              </p:par>
                            </p:childTnLst>
                          </p:cTn>
                        </p:par>
                        <p:par>
                          <p:cTn id="40" fill="hold" nodeType="afterGroup">
                            <p:stCondLst>
                              <p:cond delay="5700"/>
                            </p:stCondLst>
                            <p:childTnLst>
                              <p:par>
                                <p:cTn id="41" presetID="3" presetClass="entr" presetSubtype="10" fill="hold" nodeType="afterEffect">
                                  <p:stCondLst>
                                    <p:cond delay="0"/>
                                  </p:stCondLst>
                                  <p:childTnLst>
                                    <p:set>
                                      <p:cBhvr>
                                        <p:cTn id="42" dur="1" fill="hold">
                                          <p:stCondLst>
                                            <p:cond delay="0"/>
                                          </p:stCondLst>
                                        </p:cTn>
                                        <p:tgtEl>
                                          <p:spTgt spid="62476"/>
                                        </p:tgtEl>
                                        <p:attrNameLst>
                                          <p:attrName>style.visibility</p:attrName>
                                        </p:attrNameLst>
                                      </p:cBhvr>
                                      <p:to>
                                        <p:strVal val="visible"/>
                                      </p:to>
                                    </p:set>
                                    <p:animEffect transition="in" filter="blinds(horizontal)">
                                      <p:cBhvr>
                                        <p:cTn id="43" dur="500"/>
                                        <p:tgtEl>
                                          <p:spTgt spid="62476"/>
                                        </p:tgtEl>
                                      </p:cBhvr>
                                    </p:animEffect>
                                  </p:childTnLst>
                                </p:cTn>
                              </p:par>
                            </p:childTnLst>
                          </p:cTn>
                        </p:par>
                        <p:par>
                          <p:cTn id="44" fill="hold" nodeType="afterGroup">
                            <p:stCondLst>
                              <p:cond delay="6200"/>
                            </p:stCondLst>
                            <p:childTnLst>
                              <p:par>
                                <p:cTn id="45" presetID="40" presetClass="entr" presetSubtype="0" fill="hold" grpId="0" nodeType="afterEffect">
                                  <p:stCondLst>
                                    <p:cond delay="0"/>
                                  </p:stCondLst>
                                  <p:iterate type="lt">
                                    <p:tmPct val="10000"/>
                                  </p:iterate>
                                  <p:childTnLst>
                                    <p:set>
                                      <p:cBhvr>
                                        <p:cTn id="46" dur="1" fill="hold">
                                          <p:stCondLst>
                                            <p:cond delay="0"/>
                                          </p:stCondLst>
                                        </p:cTn>
                                        <p:tgtEl>
                                          <p:spTgt spid="62485"/>
                                        </p:tgtEl>
                                        <p:attrNameLst>
                                          <p:attrName>style.visibility</p:attrName>
                                        </p:attrNameLst>
                                      </p:cBhvr>
                                      <p:to>
                                        <p:strVal val="visible"/>
                                      </p:to>
                                    </p:set>
                                    <p:animEffect transition="in" filter="fade">
                                      <p:cBhvr>
                                        <p:cTn id="47" dur="500"/>
                                        <p:tgtEl>
                                          <p:spTgt spid="62485"/>
                                        </p:tgtEl>
                                      </p:cBhvr>
                                    </p:animEffect>
                                    <p:anim calcmode="lin" valueType="num">
                                      <p:cBhvr>
                                        <p:cTn id="48" dur="500" fill="hold"/>
                                        <p:tgtEl>
                                          <p:spTgt spid="62485"/>
                                        </p:tgtEl>
                                        <p:attrNameLst>
                                          <p:attrName>ppt_x</p:attrName>
                                        </p:attrNameLst>
                                      </p:cBhvr>
                                      <p:tavLst>
                                        <p:tav tm="0">
                                          <p:val>
                                            <p:strVal val="#ppt_x-.1"/>
                                          </p:val>
                                        </p:tav>
                                        <p:tav tm="100000">
                                          <p:val>
                                            <p:strVal val="#ppt_x"/>
                                          </p:val>
                                        </p:tav>
                                      </p:tavLst>
                                    </p:anim>
                                    <p:anim calcmode="lin" valueType="num">
                                      <p:cBhvr>
                                        <p:cTn id="49" dur="500" fill="hold"/>
                                        <p:tgtEl>
                                          <p:spTgt spid="62485"/>
                                        </p:tgtEl>
                                        <p:attrNameLst>
                                          <p:attrName>ppt_y</p:attrName>
                                        </p:attrNameLst>
                                      </p:cBhvr>
                                      <p:tavLst>
                                        <p:tav tm="0">
                                          <p:val>
                                            <p:strVal val="#ppt_y"/>
                                          </p:val>
                                        </p:tav>
                                        <p:tav tm="100000">
                                          <p:val>
                                            <p:strVal val="#ppt_y"/>
                                          </p:val>
                                        </p:tav>
                                      </p:tavLst>
                                    </p:anim>
                                  </p:childTnLst>
                                </p:cTn>
                              </p:par>
                            </p:childTnLst>
                          </p:cTn>
                        </p:par>
                        <p:par>
                          <p:cTn id="50" fill="hold" nodeType="afterGroup">
                            <p:stCondLst>
                              <p:cond delay="7150"/>
                            </p:stCondLst>
                            <p:childTnLst>
                              <p:par>
                                <p:cTn id="51" presetID="3" presetClass="entr" presetSubtype="10" fill="hold" nodeType="afterEffect">
                                  <p:stCondLst>
                                    <p:cond delay="0"/>
                                  </p:stCondLst>
                                  <p:childTnLst>
                                    <p:set>
                                      <p:cBhvr>
                                        <p:cTn id="52" dur="1" fill="hold">
                                          <p:stCondLst>
                                            <p:cond delay="0"/>
                                          </p:stCondLst>
                                        </p:cTn>
                                        <p:tgtEl>
                                          <p:spTgt spid="62480"/>
                                        </p:tgtEl>
                                        <p:attrNameLst>
                                          <p:attrName>style.visibility</p:attrName>
                                        </p:attrNameLst>
                                      </p:cBhvr>
                                      <p:to>
                                        <p:strVal val="visible"/>
                                      </p:to>
                                    </p:set>
                                    <p:animEffect transition="in" filter="blinds(horizontal)">
                                      <p:cBhvr>
                                        <p:cTn id="53" dur="500"/>
                                        <p:tgtEl>
                                          <p:spTgt spid="624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81" grpId="0"/>
      <p:bldP spid="62482" grpId="0"/>
      <p:bldP spid="62483" grpId="0"/>
      <p:bldP spid="62484" grpId="0"/>
      <p:bldP spid="62485"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323850" y="2420938"/>
            <a:ext cx="8388350" cy="1511300"/>
          </a:xfrm>
        </p:spPr>
        <p:txBody>
          <a:bodyPr/>
          <a:lstStyle/>
          <a:p>
            <a:pPr eaLnBrk="1" hangingPunct="1">
              <a:defRPr/>
            </a:pPr>
            <a:r>
              <a:rPr lang="fr-FR" sz="3500" b="1" smtClean="0">
                <a:solidFill>
                  <a:srgbClr val="9D9DBD"/>
                </a:solidFill>
              </a:rPr>
              <a:t>LES COFFRAGES PERDUS</a:t>
            </a:r>
            <a:endParaRPr lang="en-US" sz="3500" b="1" smtClean="0">
              <a:solidFill>
                <a:srgbClr val="9D9DBD"/>
              </a:solidFill>
            </a:endParaRPr>
          </a:p>
        </p:txBody>
      </p:sp>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0" presetClass="entr" presetSubtype="0" fill="hold" grpId="0" nodeType="withEffect">
                                  <p:stCondLst>
                                    <p:cond delay="0"/>
                                  </p:stCondLst>
                                  <p:iterate type="lt">
                                    <p:tmPct val="10000"/>
                                  </p:iterate>
                                  <p:childTnLst>
                                    <p:set>
                                      <p:cBhvr>
                                        <p:cTn id="6" dur="1" fill="hold">
                                          <p:stCondLst>
                                            <p:cond delay="0"/>
                                          </p:stCondLst>
                                        </p:cTn>
                                        <p:tgtEl>
                                          <p:spTgt spid="66562"/>
                                        </p:tgtEl>
                                        <p:attrNameLst>
                                          <p:attrName>style.visibility</p:attrName>
                                        </p:attrNameLst>
                                      </p:cBhvr>
                                      <p:to>
                                        <p:strVal val="visible"/>
                                      </p:to>
                                    </p:set>
                                    <p:animEffect transition="in" filter="fade">
                                      <p:cBhvr>
                                        <p:cTn id="7" dur="1000"/>
                                        <p:tgtEl>
                                          <p:spTgt spid="66562"/>
                                        </p:tgtEl>
                                      </p:cBhvr>
                                    </p:animEffect>
                                    <p:anim calcmode="lin" valueType="num">
                                      <p:cBhvr>
                                        <p:cTn id="8" dur="1000" fill="hold"/>
                                        <p:tgtEl>
                                          <p:spTgt spid="66562"/>
                                        </p:tgtEl>
                                        <p:attrNameLst>
                                          <p:attrName>ppt_x</p:attrName>
                                        </p:attrNameLst>
                                      </p:cBhvr>
                                      <p:tavLst>
                                        <p:tav tm="0">
                                          <p:val>
                                            <p:strVal val="#ppt_x-.1"/>
                                          </p:val>
                                        </p:tav>
                                        <p:tav tm="100000">
                                          <p:val>
                                            <p:strVal val="#ppt_x"/>
                                          </p:val>
                                        </p:tav>
                                      </p:tavLst>
                                    </p:anim>
                                    <p:anim calcmode="lin" valueType="num">
                                      <p:cBhvr>
                                        <p:cTn id="9" dur="1000" fill="hold"/>
                                        <p:tgtEl>
                                          <p:spTgt spid="6656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5" name="Text Box 7"/>
          <p:cNvSpPr txBox="1">
            <a:spLocks noChangeArrowheads="1"/>
          </p:cNvSpPr>
          <p:nvPr/>
        </p:nvSpPr>
        <p:spPr bwMode="auto">
          <a:xfrm>
            <a:off x="1474788" y="404813"/>
            <a:ext cx="475297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3000" b="1">
                <a:solidFill>
                  <a:srgbClr val="9D9DBD"/>
                </a:solidFill>
                <a:effectLst>
                  <a:outerShdw blurRad="38100" dist="38100" dir="2700000" algn="tl">
                    <a:srgbClr val="FFFFFF"/>
                  </a:outerShdw>
                </a:effectLst>
              </a:rPr>
              <a:t>TOITESCO 4.34.1065 S</a:t>
            </a:r>
          </a:p>
        </p:txBody>
      </p:sp>
      <p:sp>
        <p:nvSpPr>
          <p:cNvPr id="63496" name="Text Box 8"/>
          <p:cNvSpPr txBox="1">
            <a:spLocks noChangeArrowheads="1"/>
          </p:cNvSpPr>
          <p:nvPr/>
        </p:nvSpPr>
        <p:spPr bwMode="auto">
          <a:xfrm>
            <a:off x="1403350" y="2592388"/>
            <a:ext cx="475297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3000" b="1">
                <a:solidFill>
                  <a:srgbClr val="9D9DBD"/>
                </a:solidFill>
                <a:effectLst>
                  <a:outerShdw blurRad="38100" dist="38100" dir="2700000" algn="tl">
                    <a:srgbClr val="FFFFFF"/>
                  </a:outerShdw>
                </a:effectLst>
              </a:rPr>
              <a:t>TOITESCO 4.42.1010 S</a:t>
            </a:r>
          </a:p>
        </p:txBody>
      </p:sp>
      <p:sp>
        <p:nvSpPr>
          <p:cNvPr id="63497" name="Text Box 9"/>
          <p:cNvSpPr txBox="1">
            <a:spLocks noChangeArrowheads="1"/>
          </p:cNvSpPr>
          <p:nvPr/>
        </p:nvSpPr>
        <p:spPr bwMode="auto">
          <a:xfrm>
            <a:off x="1476375" y="1511300"/>
            <a:ext cx="475297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3000" b="1">
                <a:solidFill>
                  <a:srgbClr val="9D9DBD"/>
                </a:solidFill>
                <a:effectLst>
                  <a:outerShdw blurRad="38100" dist="38100" dir="2700000" algn="tl">
                    <a:srgbClr val="FFFFFF"/>
                  </a:outerShdw>
                </a:effectLst>
              </a:rPr>
              <a:t>1000 P (4.40.1000 T)</a:t>
            </a:r>
          </a:p>
        </p:txBody>
      </p:sp>
      <p:sp>
        <p:nvSpPr>
          <p:cNvPr id="63498" name="Text Box 10"/>
          <p:cNvSpPr txBox="1">
            <a:spLocks noChangeArrowheads="1"/>
          </p:cNvSpPr>
          <p:nvPr/>
        </p:nvSpPr>
        <p:spPr bwMode="auto">
          <a:xfrm>
            <a:off x="1403350" y="3644900"/>
            <a:ext cx="475297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3000" b="1">
                <a:solidFill>
                  <a:srgbClr val="9D9DBD"/>
                </a:solidFill>
                <a:effectLst>
                  <a:outerShdw blurRad="38100" dist="38100" dir="2700000" algn="tl">
                    <a:srgbClr val="FFFFFF"/>
                  </a:outerShdw>
                </a:effectLst>
              </a:rPr>
              <a:t>TOITESCO 4.46.970 S</a:t>
            </a:r>
          </a:p>
        </p:txBody>
      </p:sp>
      <p:sp>
        <p:nvSpPr>
          <p:cNvPr id="63499" name="Text Box 11"/>
          <p:cNvSpPr txBox="1">
            <a:spLocks noChangeArrowheads="1"/>
          </p:cNvSpPr>
          <p:nvPr/>
        </p:nvSpPr>
        <p:spPr bwMode="auto">
          <a:xfrm>
            <a:off x="1403350" y="4679950"/>
            <a:ext cx="475297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3000" b="1">
                <a:solidFill>
                  <a:srgbClr val="9D9DBD"/>
                </a:solidFill>
                <a:effectLst>
                  <a:outerShdw blurRad="38100" dist="38100" dir="2700000" algn="tl">
                    <a:srgbClr val="FFFFFF"/>
                  </a:outerShdw>
                </a:effectLst>
              </a:rPr>
              <a:t>TOITESCO 4.59.900 S</a:t>
            </a:r>
          </a:p>
        </p:txBody>
      </p:sp>
      <p:pic>
        <p:nvPicPr>
          <p:cNvPr id="63500" name="Picture 12" descr="1000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2588" y="1341438"/>
            <a:ext cx="2159000" cy="928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3501" name="Picture 13" descr="toitesco_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32588" y="115888"/>
            <a:ext cx="21590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3502" name="Picture 14" descr="toitesco_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32588" y="2492375"/>
            <a:ext cx="21590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3503" name="Picture 15" descr="toitesco_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32588" y="3500438"/>
            <a:ext cx="21590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3504" name="Picture 16" descr="toitesco_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32588" y="4508500"/>
            <a:ext cx="2159000" cy="92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3505" name="Picture 17" descr="toitesco_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32588" y="5589588"/>
            <a:ext cx="21590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3506" name="Text Box 18"/>
          <p:cNvSpPr txBox="1">
            <a:spLocks noChangeArrowheads="1"/>
          </p:cNvSpPr>
          <p:nvPr/>
        </p:nvSpPr>
        <p:spPr bwMode="auto">
          <a:xfrm>
            <a:off x="1403350" y="5903913"/>
            <a:ext cx="475297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3000" b="1">
                <a:solidFill>
                  <a:srgbClr val="9D9DBD"/>
                </a:solidFill>
                <a:effectLst>
                  <a:outerShdw blurRad="38100" dist="38100" dir="2700000" algn="tl">
                    <a:srgbClr val="FFFFFF"/>
                  </a:outerShdw>
                </a:effectLst>
              </a:rPr>
              <a:t>TOITESCO 4.66.800 S </a:t>
            </a:r>
          </a:p>
        </p:txBody>
      </p:sp>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0" presetClass="entr" presetSubtype="0" fill="hold" grpId="0" nodeType="afterEffect">
                                  <p:stCondLst>
                                    <p:cond delay="0"/>
                                  </p:stCondLst>
                                  <p:iterate type="lt">
                                    <p:tmPct val="10000"/>
                                  </p:iterate>
                                  <p:childTnLst>
                                    <p:set>
                                      <p:cBhvr>
                                        <p:cTn id="6" dur="1" fill="hold">
                                          <p:stCondLst>
                                            <p:cond delay="0"/>
                                          </p:stCondLst>
                                        </p:cTn>
                                        <p:tgtEl>
                                          <p:spTgt spid="63495"/>
                                        </p:tgtEl>
                                        <p:attrNameLst>
                                          <p:attrName>style.visibility</p:attrName>
                                        </p:attrNameLst>
                                      </p:cBhvr>
                                      <p:to>
                                        <p:strVal val="visible"/>
                                      </p:to>
                                    </p:set>
                                    <p:animEffect transition="in" filter="fade">
                                      <p:cBhvr>
                                        <p:cTn id="7" dur="500"/>
                                        <p:tgtEl>
                                          <p:spTgt spid="63495"/>
                                        </p:tgtEl>
                                      </p:cBhvr>
                                    </p:animEffect>
                                    <p:anim calcmode="lin" valueType="num">
                                      <p:cBhvr>
                                        <p:cTn id="8" dur="500" fill="hold"/>
                                        <p:tgtEl>
                                          <p:spTgt spid="63495"/>
                                        </p:tgtEl>
                                        <p:attrNameLst>
                                          <p:attrName>ppt_x</p:attrName>
                                        </p:attrNameLst>
                                      </p:cBhvr>
                                      <p:tavLst>
                                        <p:tav tm="0">
                                          <p:val>
                                            <p:strVal val="#ppt_x-.1"/>
                                          </p:val>
                                        </p:tav>
                                        <p:tav tm="100000">
                                          <p:val>
                                            <p:strVal val="#ppt_x"/>
                                          </p:val>
                                        </p:tav>
                                      </p:tavLst>
                                    </p:anim>
                                    <p:anim calcmode="lin" valueType="num">
                                      <p:cBhvr>
                                        <p:cTn id="9" dur="500" fill="hold"/>
                                        <p:tgtEl>
                                          <p:spTgt spid="63495"/>
                                        </p:tgtEl>
                                        <p:attrNameLst>
                                          <p:attrName>ppt_y</p:attrName>
                                        </p:attrNameLst>
                                      </p:cBhvr>
                                      <p:tavLst>
                                        <p:tav tm="0">
                                          <p:val>
                                            <p:strVal val="#ppt_y"/>
                                          </p:val>
                                        </p:tav>
                                        <p:tav tm="100000">
                                          <p:val>
                                            <p:strVal val="#ppt_y"/>
                                          </p:val>
                                        </p:tav>
                                      </p:tavLst>
                                    </p:anim>
                                  </p:childTnLst>
                                </p:cTn>
                              </p:par>
                            </p:childTnLst>
                          </p:cTn>
                        </p:par>
                        <p:par>
                          <p:cTn id="10" fill="hold" nodeType="afterGroup">
                            <p:stCondLst>
                              <p:cond delay="1350"/>
                            </p:stCondLst>
                            <p:childTnLst>
                              <p:par>
                                <p:cTn id="11" presetID="3" presetClass="entr" presetSubtype="10" fill="hold" nodeType="afterEffect">
                                  <p:stCondLst>
                                    <p:cond delay="0"/>
                                  </p:stCondLst>
                                  <p:childTnLst>
                                    <p:set>
                                      <p:cBhvr>
                                        <p:cTn id="12" dur="1" fill="hold">
                                          <p:stCondLst>
                                            <p:cond delay="0"/>
                                          </p:stCondLst>
                                        </p:cTn>
                                        <p:tgtEl>
                                          <p:spTgt spid="63501"/>
                                        </p:tgtEl>
                                        <p:attrNameLst>
                                          <p:attrName>style.visibility</p:attrName>
                                        </p:attrNameLst>
                                      </p:cBhvr>
                                      <p:to>
                                        <p:strVal val="visible"/>
                                      </p:to>
                                    </p:set>
                                    <p:animEffect transition="in" filter="blinds(horizontal)">
                                      <p:cBhvr>
                                        <p:cTn id="13" dur="500"/>
                                        <p:tgtEl>
                                          <p:spTgt spid="63501"/>
                                        </p:tgtEl>
                                      </p:cBhvr>
                                    </p:animEffect>
                                  </p:childTnLst>
                                </p:cTn>
                              </p:par>
                            </p:childTnLst>
                          </p:cTn>
                        </p:par>
                        <p:par>
                          <p:cTn id="14" fill="hold" nodeType="afterGroup">
                            <p:stCondLst>
                              <p:cond delay="1850"/>
                            </p:stCondLst>
                            <p:childTnLst>
                              <p:par>
                                <p:cTn id="15" presetID="40" presetClass="entr" presetSubtype="0" fill="hold" grpId="0" nodeType="afterEffect">
                                  <p:stCondLst>
                                    <p:cond delay="0"/>
                                  </p:stCondLst>
                                  <p:iterate type="lt">
                                    <p:tmPct val="10000"/>
                                  </p:iterate>
                                  <p:childTnLst>
                                    <p:set>
                                      <p:cBhvr>
                                        <p:cTn id="16" dur="1" fill="hold">
                                          <p:stCondLst>
                                            <p:cond delay="0"/>
                                          </p:stCondLst>
                                        </p:cTn>
                                        <p:tgtEl>
                                          <p:spTgt spid="63497"/>
                                        </p:tgtEl>
                                        <p:attrNameLst>
                                          <p:attrName>style.visibility</p:attrName>
                                        </p:attrNameLst>
                                      </p:cBhvr>
                                      <p:to>
                                        <p:strVal val="visible"/>
                                      </p:to>
                                    </p:set>
                                    <p:animEffect transition="in" filter="fade">
                                      <p:cBhvr>
                                        <p:cTn id="17" dur="500"/>
                                        <p:tgtEl>
                                          <p:spTgt spid="63497"/>
                                        </p:tgtEl>
                                      </p:cBhvr>
                                    </p:animEffect>
                                    <p:anim calcmode="lin" valueType="num">
                                      <p:cBhvr>
                                        <p:cTn id="18" dur="500" fill="hold"/>
                                        <p:tgtEl>
                                          <p:spTgt spid="63497"/>
                                        </p:tgtEl>
                                        <p:attrNameLst>
                                          <p:attrName>ppt_x</p:attrName>
                                        </p:attrNameLst>
                                      </p:cBhvr>
                                      <p:tavLst>
                                        <p:tav tm="0">
                                          <p:val>
                                            <p:strVal val="#ppt_x-.1"/>
                                          </p:val>
                                        </p:tav>
                                        <p:tav tm="100000">
                                          <p:val>
                                            <p:strVal val="#ppt_x"/>
                                          </p:val>
                                        </p:tav>
                                      </p:tavLst>
                                    </p:anim>
                                    <p:anim calcmode="lin" valueType="num">
                                      <p:cBhvr>
                                        <p:cTn id="19" dur="500" fill="hold"/>
                                        <p:tgtEl>
                                          <p:spTgt spid="63497"/>
                                        </p:tgtEl>
                                        <p:attrNameLst>
                                          <p:attrName>ppt_y</p:attrName>
                                        </p:attrNameLst>
                                      </p:cBhvr>
                                      <p:tavLst>
                                        <p:tav tm="0">
                                          <p:val>
                                            <p:strVal val="#ppt_y"/>
                                          </p:val>
                                        </p:tav>
                                        <p:tav tm="100000">
                                          <p:val>
                                            <p:strVal val="#ppt_y"/>
                                          </p:val>
                                        </p:tav>
                                      </p:tavLst>
                                    </p:anim>
                                  </p:childTnLst>
                                </p:cTn>
                              </p:par>
                            </p:childTnLst>
                          </p:cTn>
                        </p:par>
                        <p:par>
                          <p:cTn id="20" fill="hold" nodeType="afterGroup">
                            <p:stCondLst>
                              <p:cond delay="3150"/>
                            </p:stCondLst>
                            <p:childTnLst>
                              <p:par>
                                <p:cTn id="21" presetID="3" presetClass="entr" presetSubtype="10" fill="hold" nodeType="afterEffect">
                                  <p:stCondLst>
                                    <p:cond delay="0"/>
                                  </p:stCondLst>
                                  <p:childTnLst>
                                    <p:set>
                                      <p:cBhvr>
                                        <p:cTn id="22" dur="1" fill="hold">
                                          <p:stCondLst>
                                            <p:cond delay="0"/>
                                          </p:stCondLst>
                                        </p:cTn>
                                        <p:tgtEl>
                                          <p:spTgt spid="63500"/>
                                        </p:tgtEl>
                                        <p:attrNameLst>
                                          <p:attrName>style.visibility</p:attrName>
                                        </p:attrNameLst>
                                      </p:cBhvr>
                                      <p:to>
                                        <p:strVal val="visible"/>
                                      </p:to>
                                    </p:set>
                                    <p:animEffect transition="in" filter="blinds(horizontal)">
                                      <p:cBhvr>
                                        <p:cTn id="23" dur="500"/>
                                        <p:tgtEl>
                                          <p:spTgt spid="63500"/>
                                        </p:tgtEl>
                                      </p:cBhvr>
                                    </p:animEffect>
                                  </p:childTnLst>
                                </p:cTn>
                              </p:par>
                            </p:childTnLst>
                          </p:cTn>
                        </p:par>
                        <p:par>
                          <p:cTn id="24" fill="hold" nodeType="afterGroup">
                            <p:stCondLst>
                              <p:cond delay="3650"/>
                            </p:stCondLst>
                            <p:childTnLst>
                              <p:par>
                                <p:cTn id="25" presetID="40" presetClass="entr" presetSubtype="0" fill="hold" grpId="0" nodeType="afterEffect">
                                  <p:stCondLst>
                                    <p:cond delay="0"/>
                                  </p:stCondLst>
                                  <p:iterate type="lt">
                                    <p:tmPct val="10000"/>
                                  </p:iterate>
                                  <p:childTnLst>
                                    <p:set>
                                      <p:cBhvr>
                                        <p:cTn id="26" dur="1" fill="hold">
                                          <p:stCondLst>
                                            <p:cond delay="0"/>
                                          </p:stCondLst>
                                        </p:cTn>
                                        <p:tgtEl>
                                          <p:spTgt spid="63496"/>
                                        </p:tgtEl>
                                        <p:attrNameLst>
                                          <p:attrName>style.visibility</p:attrName>
                                        </p:attrNameLst>
                                      </p:cBhvr>
                                      <p:to>
                                        <p:strVal val="visible"/>
                                      </p:to>
                                    </p:set>
                                    <p:animEffect transition="in" filter="fade">
                                      <p:cBhvr>
                                        <p:cTn id="27" dur="500"/>
                                        <p:tgtEl>
                                          <p:spTgt spid="63496"/>
                                        </p:tgtEl>
                                      </p:cBhvr>
                                    </p:animEffect>
                                    <p:anim calcmode="lin" valueType="num">
                                      <p:cBhvr>
                                        <p:cTn id="28" dur="500" fill="hold"/>
                                        <p:tgtEl>
                                          <p:spTgt spid="63496"/>
                                        </p:tgtEl>
                                        <p:attrNameLst>
                                          <p:attrName>ppt_x</p:attrName>
                                        </p:attrNameLst>
                                      </p:cBhvr>
                                      <p:tavLst>
                                        <p:tav tm="0">
                                          <p:val>
                                            <p:strVal val="#ppt_x-.1"/>
                                          </p:val>
                                        </p:tav>
                                        <p:tav tm="100000">
                                          <p:val>
                                            <p:strVal val="#ppt_x"/>
                                          </p:val>
                                        </p:tav>
                                      </p:tavLst>
                                    </p:anim>
                                    <p:anim calcmode="lin" valueType="num">
                                      <p:cBhvr>
                                        <p:cTn id="29" dur="500" fill="hold"/>
                                        <p:tgtEl>
                                          <p:spTgt spid="63496"/>
                                        </p:tgtEl>
                                        <p:attrNameLst>
                                          <p:attrName>ppt_y</p:attrName>
                                        </p:attrNameLst>
                                      </p:cBhvr>
                                      <p:tavLst>
                                        <p:tav tm="0">
                                          <p:val>
                                            <p:strVal val="#ppt_y"/>
                                          </p:val>
                                        </p:tav>
                                        <p:tav tm="100000">
                                          <p:val>
                                            <p:strVal val="#ppt_y"/>
                                          </p:val>
                                        </p:tav>
                                      </p:tavLst>
                                    </p:anim>
                                  </p:childTnLst>
                                </p:cTn>
                              </p:par>
                            </p:childTnLst>
                          </p:cTn>
                        </p:par>
                        <p:par>
                          <p:cTn id="30" fill="hold" nodeType="afterGroup">
                            <p:stCondLst>
                              <p:cond delay="5000"/>
                            </p:stCondLst>
                            <p:childTnLst>
                              <p:par>
                                <p:cTn id="31" presetID="3" presetClass="entr" presetSubtype="10" fill="hold" nodeType="afterEffect">
                                  <p:stCondLst>
                                    <p:cond delay="0"/>
                                  </p:stCondLst>
                                  <p:childTnLst>
                                    <p:set>
                                      <p:cBhvr>
                                        <p:cTn id="32" dur="1" fill="hold">
                                          <p:stCondLst>
                                            <p:cond delay="0"/>
                                          </p:stCondLst>
                                        </p:cTn>
                                        <p:tgtEl>
                                          <p:spTgt spid="63502"/>
                                        </p:tgtEl>
                                        <p:attrNameLst>
                                          <p:attrName>style.visibility</p:attrName>
                                        </p:attrNameLst>
                                      </p:cBhvr>
                                      <p:to>
                                        <p:strVal val="visible"/>
                                      </p:to>
                                    </p:set>
                                    <p:animEffect transition="in" filter="blinds(horizontal)">
                                      <p:cBhvr>
                                        <p:cTn id="33" dur="500"/>
                                        <p:tgtEl>
                                          <p:spTgt spid="63502"/>
                                        </p:tgtEl>
                                      </p:cBhvr>
                                    </p:animEffect>
                                  </p:childTnLst>
                                </p:cTn>
                              </p:par>
                            </p:childTnLst>
                          </p:cTn>
                        </p:par>
                        <p:par>
                          <p:cTn id="34" fill="hold" nodeType="afterGroup">
                            <p:stCondLst>
                              <p:cond delay="5500"/>
                            </p:stCondLst>
                            <p:childTnLst>
                              <p:par>
                                <p:cTn id="35" presetID="40" presetClass="entr" presetSubtype="0" fill="hold" grpId="0" nodeType="afterEffect">
                                  <p:stCondLst>
                                    <p:cond delay="0"/>
                                  </p:stCondLst>
                                  <p:iterate type="lt">
                                    <p:tmPct val="10000"/>
                                  </p:iterate>
                                  <p:childTnLst>
                                    <p:set>
                                      <p:cBhvr>
                                        <p:cTn id="36" dur="1" fill="hold">
                                          <p:stCondLst>
                                            <p:cond delay="0"/>
                                          </p:stCondLst>
                                        </p:cTn>
                                        <p:tgtEl>
                                          <p:spTgt spid="63498"/>
                                        </p:tgtEl>
                                        <p:attrNameLst>
                                          <p:attrName>style.visibility</p:attrName>
                                        </p:attrNameLst>
                                      </p:cBhvr>
                                      <p:to>
                                        <p:strVal val="visible"/>
                                      </p:to>
                                    </p:set>
                                    <p:animEffect transition="in" filter="fade">
                                      <p:cBhvr>
                                        <p:cTn id="37" dur="500"/>
                                        <p:tgtEl>
                                          <p:spTgt spid="63498"/>
                                        </p:tgtEl>
                                      </p:cBhvr>
                                    </p:animEffect>
                                    <p:anim calcmode="lin" valueType="num">
                                      <p:cBhvr>
                                        <p:cTn id="38" dur="500" fill="hold"/>
                                        <p:tgtEl>
                                          <p:spTgt spid="63498"/>
                                        </p:tgtEl>
                                        <p:attrNameLst>
                                          <p:attrName>ppt_x</p:attrName>
                                        </p:attrNameLst>
                                      </p:cBhvr>
                                      <p:tavLst>
                                        <p:tav tm="0">
                                          <p:val>
                                            <p:strVal val="#ppt_x-.1"/>
                                          </p:val>
                                        </p:tav>
                                        <p:tav tm="100000">
                                          <p:val>
                                            <p:strVal val="#ppt_x"/>
                                          </p:val>
                                        </p:tav>
                                      </p:tavLst>
                                    </p:anim>
                                    <p:anim calcmode="lin" valueType="num">
                                      <p:cBhvr>
                                        <p:cTn id="39" dur="500" fill="hold"/>
                                        <p:tgtEl>
                                          <p:spTgt spid="63498"/>
                                        </p:tgtEl>
                                        <p:attrNameLst>
                                          <p:attrName>ppt_y</p:attrName>
                                        </p:attrNameLst>
                                      </p:cBhvr>
                                      <p:tavLst>
                                        <p:tav tm="0">
                                          <p:val>
                                            <p:strVal val="#ppt_y"/>
                                          </p:val>
                                        </p:tav>
                                        <p:tav tm="100000">
                                          <p:val>
                                            <p:strVal val="#ppt_y"/>
                                          </p:val>
                                        </p:tav>
                                      </p:tavLst>
                                    </p:anim>
                                  </p:childTnLst>
                                </p:cTn>
                              </p:par>
                            </p:childTnLst>
                          </p:cTn>
                        </p:par>
                        <p:par>
                          <p:cTn id="40" fill="hold" nodeType="afterGroup">
                            <p:stCondLst>
                              <p:cond delay="6800"/>
                            </p:stCondLst>
                            <p:childTnLst>
                              <p:par>
                                <p:cTn id="41" presetID="3" presetClass="entr" presetSubtype="10" fill="hold" nodeType="afterEffect">
                                  <p:stCondLst>
                                    <p:cond delay="0"/>
                                  </p:stCondLst>
                                  <p:childTnLst>
                                    <p:set>
                                      <p:cBhvr>
                                        <p:cTn id="42" dur="1" fill="hold">
                                          <p:stCondLst>
                                            <p:cond delay="0"/>
                                          </p:stCondLst>
                                        </p:cTn>
                                        <p:tgtEl>
                                          <p:spTgt spid="63503"/>
                                        </p:tgtEl>
                                        <p:attrNameLst>
                                          <p:attrName>style.visibility</p:attrName>
                                        </p:attrNameLst>
                                      </p:cBhvr>
                                      <p:to>
                                        <p:strVal val="visible"/>
                                      </p:to>
                                    </p:set>
                                    <p:animEffect transition="in" filter="blinds(horizontal)">
                                      <p:cBhvr>
                                        <p:cTn id="43" dur="500"/>
                                        <p:tgtEl>
                                          <p:spTgt spid="63503"/>
                                        </p:tgtEl>
                                      </p:cBhvr>
                                    </p:animEffect>
                                  </p:childTnLst>
                                </p:cTn>
                              </p:par>
                            </p:childTnLst>
                          </p:cTn>
                        </p:par>
                        <p:par>
                          <p:cTn id="44" fill="hold" nodeType="afterGroup">
                            <p:stCondLst>
                              <p:cond delay="7300"/>
                            </p:stCondLst>
                            <p:childTnLst>
                              <p:par>
                                <p:cTn id="45" presetID="40" presetClass="entr" presetSubtype="0" fill="hold" grpId="0" nodeType="afterEffect">
                                  <p:stCondLst>
                                    <p:cond delay="0"/>
                                  </p:stCondLst>
                                  <p:iterate type="lt">
                                    <p:tmPct val="10000"/>
                                  </p:iterate>
                                  <p:childTnLst>
                                    <p:set>
                                      <p:cBhvr>
                                        <p:cTn id="46" dur="1" fill="hold">
                                          <p:stCondLst>
                                            <p:cond delay="0"/>
                                          </p:stCondLst>
                                        </p:cTn>
                                        <p:tgtEl>
                                          <p:spTgt spid="63499"/>
                                        </p:tgtEl>
                                        <p:attrNameLst>
                                          <p:attrName>style.visibility</p:attrName>
                                        </p:attrNameLst>
                                      </p:cBhvr>
                                      <p:to>
                                        <p:strVal val="visible"/>
                                      </p:to>
                                    </p:set>
                                    <p:animEffect transition="in" filter="fade">
                                      <p:cBhvr>
                                        <p:cTn id="47" dur="500"/>
                                        <p:tgtEl>
                                          <p:spTgt spid="63499"/>
                                        </p:tgtEl>
                                      </p:cBhvr>
                                    </p:animEffect>
                                    <p:anim calcmode="lin" valueType="num">
                                      <p:cBhvr>
                                        <p:cTn id="48" dur="500" fill="hold"/>
                                        <p:tgtEl>
                                          <p:spTgt spid="63499"/>
                                        </p:tgtEl>
                                        <p:attrNameLst>
                                          <p:attrName>ppt_x</p:attrName>
                                        </p:attrNameLst>
                                      </p:cBhvr>
                                      <p:tavLst>
                                        <p:tav tm="0">
                                          <p:val>
                                            <p:strVal val="#ppt_x-.1"/>
                                          </p:val>
                                        </p:tav>
                                        <p:tav tm="100000">
                                          <p:val>
                                            <p:strVal val="#ppt_x"/>
                                          </p:val>
                                        </p:tav>
                                      </p:tavLst>
                                    </p:anim>
                                    <p:anim calcmode="lin" valueType="num">
                                      <p:cBhvr>
                                        <p:cTn id="49" dur="500" fill="hold"/>
                                        <p:tgtEl>
                                          <p:spTgt spid="63499"/>
                                        </p:tgtEl>
                                        <p:attrNameLst>
                                          <p:attrName>ppt_y</p:attrName>
                                        </p:attrNameLst>
                                      </p:cBhvr>
                                      <p:tavLst>
                                        <p:tav tm="0">
                                          <p:val>
                                            <p:strVal val="#ppt_y"/>
                                          </p:val>
                                        </p:tav>
                                        <p:tav tm="100000">
                                          <p:val>
                                            <p:strVal val="#ppt_y"/>
                                          </p:val>
                                        </p:tav>
                                      </p:tavLst>
                                    </p:anim>
                                  </p:childTnLst>
                                </p:cTn>
                              </p:par>
                            </p:childTnLst>
                          </p:cTn>
                        </p:par>
                        <p:par>
                          <p:cTn id="50" fill="hold" nodeType="afterGroup">
                            <p:stCondLst>
                              <p:cond delay="8600"/>
                            </p:stCondLst>
                            <p:childTnLst>
                              <p:par>
                                <p:cTn id="51" presetID="3" presetClass="entr" presetSubtype="10" fill="hold" nodeType="afterEffect">
                                  <p:stCondLst>
                                    <p:cond delay="0"/>
                                  </p:stCondLst>
                                  <p:childTnLst>
                                    <p:set>
                                      <p:cBhvr>
                                        <p:cTn id="52" dur="1" fill="hold">
                                          <p:stCondLst>
                                            <p:cond delay="0"/>
                                          </p:stCondLst>
                                        </p:cTn>
                                        <p:tgtEl>
                                          <p:spTgt spid="63504"/>
                                        </p:tgtEl>
                                        <p:attrNameLst>
                                          <p:attrName>style.visibility</p:attrName>
                                        </p:attrNameLst>
                                      </p:cBhvr>
                                      <p:to>
                                        <p:strVal val="visible"/>
                                      </p:to>
                                    </p:set>
                                    <p:animEffect transition="in" filter="blinds(horizontal)">
                                      <p:cBhvr>
                                        <p:cTn id="53" dur="500"/>
                                        <p:tgtEl>
                                          <p:spTgt spid="63504"/>
                                        </p:tgtEl>
                                      </p:cBhvr>
                                    </p:animEffect>
                                  </p:childTnLst>
                                </p:cTn>
                              </p:par>
                            </p:childTnLst>
                          </p:cTn>
                        </p:par>
                        <p:par>
                          <p:cTn id="54" fill="hold" nodeType="afterGroup">
                            <p:stCondLst>
                              <p:cond delay="9100"/>
                            </p:stCondLst>
                            <p:childTnLst>
                              <p:par>
                                <p:cTn id="55" presetID="40" presetClass="entr" presetSubtype="0" fill="hold" grpId="0" nodeType="afterEffect">
                                  <p:stCondLst>
                                    <p:cond delay="0"/>
                                  </p:stCondLst>
                                  <p:iterate type="lt">
                                    <p:tmPct val="10000"/>
                                  </p:iterate>
                                  <p:childTnLst>
                                    <p:set>
                                      <p:cBhvr>
                                        <p:cTn id="56" dur="1" fill="hold">
                                          <p:stCondLst>
                                            <p:cond delay="0"/>
                                          </p:stCondLst>
                                        </p:cTn>
                                        <p:tgtEl>
                                          <p:spTgt spid="63506"/>
                                        </p:tgtEl>
                                        <p:attrNameLst>
                                          <p:attrName>style.visibility</p:attrName>
                                        </p:attrNameLst>
                                      </p:cBhvr>
                                      <p:to>
                                        <p:strVal val="visible"/>
                                      </p:to>
                                    </p:set>
                                    <p:animEffect transition="in" filter="fade">
                                      <p:cBhvr>
                                        <p:cTn id="57" dur="500"/>
                                        <p:tgtEl>
                                          <p:spTgt spid="63506"/>
                                        </p:tgtEl>
                                      </p:cBhvr>
                                    </p:animEffect>
                                    <p:anim calcmode="lin" valueType="num">
                                      <p:cBhvr>
                                        <p:cTn id="58" dur="500" fill="hold"/>
                                        <p:tgtEl>
                                          <p:spTgt spid="63506"/>
                                        </p:tgtEl>
                                        <p:attrNameLst>
                                          <p:attrName>ppt_x</p:attrName>
                                        </p:attrNameLst>
                                      </p:cBhvr>
                                      <p:tavLst>
                                        <p:tav tm="0">
                                          <p:val>
                                            <p:strVal val="#ppt_x-.1"/>
                                          </p:val>
                                        </p:tav>
                                        <p:tav tm="100000">
                                          <p:val>
                                            <p:strVal val="#ppt_x"/>
                                          </p:val>
                                        </p:tav>
                                      </p:tavLst>
                                    </p:anim>
                                    <p:anim calcmode="lin" valueType="num">
                                      <p:cBhvr>
                                        <p:cTn id="59" dur="500" fill="hold"/>
                                        <p:tgtEl>
                                          <p:spTgt spid="63506"/>
                                        </p:tgtEl>
                                        <p:attrNameLst>
                                          <p:attrName>ppt_y</p:attrName>
                                        </p:attrNameLst>
                                      </p:cBhvr>
                                      <p:tavLst>
                                        <p:tav tm="0">
                                          <p:val>
                                            <p:strVal val="#ppt_y"/>
                                          </p:val>
                                        </p:tav>
                                        <p:tav tm="100000">
                                          <p:val>
                                            <p:strVal val="#ppt_y"/>
                                          </p:val>
                                        </p:tav>
                                      </p:tavLst>
                                    </p:anim>
                                  </p:childTnLst>
                                </p:cTn>
                              </p:par>
                            </p:childTnLst>
                          </p:cTn>
                        </p:par>
                        <p:par>
                          <p:cTn id="60" fill="hold" nodeType="afterGroup">
                            <p:stCondLst>
                              <p:cond delay="10400"/>
                            </p:stCondLst>
                            <p:childTnLst>
                              <p:par>
                                <p:cTn id="61" presetID="3" presetClass="entr" presetSubtype="10" fill="hold" nodeType="afterEffect">
                                  <p:stCondLst>
                                    <p:cond delay="0"/>
                                  </p:stCondLst>
                                  <p:childTnLst>
                                    <p:set>
                                      <p:cBhvr>
                                        <p:cTn id="62" dur="1" fill="hold">
                                          <p:stCondLst>
                                            <p:cond delay="0"/>
                                          </p:stCondLst>
                                        </p:cTn>
                                        <p:tgtEl>
                                          <p:spTgt spid="63505"/>
                                        </p:tgtEl>
                                        <p:attrNameLst>
                                          <p:attrName>style.visibility</p:attrName>
                                        </p:attrNameLst>
                                      </p:cBhvr>
                                      <p:to>
                                        <p:strVal val="visible"/>
                                      </p:to>
                                    </p:set>
                                    <p:animEffect transition="in" filter="blinds(horizontal)">
                                      <p:cBhvr>
                                        <p:cTn id="63" dur="500"/>
                                        <p:tgtEl>
                                          <p:spTgt spid="635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5" grpId="0"/>
      <p:bldP spid="63496" grpId="0"/>
      <p:bldP spid="63497" grpId="0"/>
      <p:bldP spid="63498" grpId="0"/>
      <p:bldP spid="63499" grpId="0"/>
      <p:bldP spid="63506"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323850" y="2420938"/>
            <a:ext cx="8388350" cy="1511300"/>
          </a:xfrm>
        </p:spPr>
        <p:txBody>
          <a:bodyPr/>
          <a:lstStyle/>
          <a:p>
            <a:pPr eaLnBrk="1" hangingPunct="1">
              <a:defRPr/>
            </a:pPr>
            <a:r>
              <a:rPr lang="fr-FR" sz="3500" b="1" smtClean="0">
                <a:solidFill>
                  <a:srgbClr val="9D9DBD"/>
                </a:solidFill>
              </a:rPr>
              <a:t>LES PLANCHERS COMPOSITES</a:t>
            </a:r>
            <a:endParaRPr lang="en-US" sz="3500" b="1" smtClean="0">
              <a:solidFill>
                <a:srgbClr val="9D9DBD"/>
              </a:solidFill>
            </a:endParaRPr>
          </a:p>
        </p:txBody>
      </p:sp>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0" presetClass="entr" presetSubtype="0" fill="hold" grpId="0" nodeType="withEffect">
                                  <p:stCondLst>
                                    <p:cond delay="0"/>
                                  </p:stCondLst>
                                  <p:iterate type="lt">
                                    <p:tmPct val="10000"/>
                                  </p:iterate>
                                  <p:childTnLst>
                                    <p:set>
                                      <p:cBhvr>
                                        <p:cTn id="6" dur="1" fill="hold">
                                          <p:stCondLst>
                                            <p:cond delay="0"/>
                                          </p:stCondLst>
                                        </p:cTn>
                                        <p:tgtEl>
                                          <p:spTgt spid="67586"/>
                                        </p:tgtEl>
                                        <p:attrNameLst>
                                          <p:attrName>style.visibility</p:attrName>
                                        </p:attrNameLst>
                                      </p:cBhvr>
                                      <p:to>
                                        <p:strVal val="visible"/>
                                      </p:to>
                                    </p:set>
                                    <p:animEffect transition="in" filter="fade">
                                      <p:cBhvr>
                                        <p:cTn id="7" dur="1000"/>
                                        <p:tgtEl>
                                          <p:spTgt spid="67586"/>
                                        </p:tgtEl>
                                      </p:cBhvr>
                                    </p:animEffect>
                                    <p:anim calcmode="lin" valueType="num">
                                      <p:cBhvr>
                                        <p:cTn id="8" dur="1000" fill="hold"/>
                                        <p:tgtEl>
                                          <p:spTgt spid="67586"/>
                                        </p:tgtEl>
                                        <p:attrNameLst>
                                          <p:attrName>ppt_x</p:attrName>
                                        </p:attrNameLst>
                                      </p:cBhvr>
                                      <p:tavLst>
                                        <p:tav tm="0">
                                          <p:val>
                                            <p:strVal val="#ppt_x-.1"/>
                                          </p:val>
                                        </p:tav>
                                        <p:tav tm="100000">
                                          <p:val>
                                            <p:strVal val="#ppt_x"/>
                                          </p:val>
                                        </p:tav>
                                      </p:tavLst>
                                    </p:anim>
                                    <p:anim calcmode="lin" valueType="num">
                                      <p:cBhvr>
                                        <p:cTn id="9" dur="1000" fill="hold"/>
                                        <p:tgtEl>
                                          <p:spTgt spid="6758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6"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ext Box 2"/>
          <p:cNvSpPr txBox="1">
            <a:spLocks noChangeArrowheads="1"/>
          </p:cNvSpPr>
          <p:nvPr/>
        </p:nvSpPr>
        <p:spPr bwMode="auto">
          <a:xfrm>
            <a:off x="3562350" y="1700213"/>
            <a:ext cx="2017713"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3000" b="1">
                <a:solidFill>
                  <a:srgbClr val="9D9DBD"/>
                </a:solidFill>
                <a:effectLst>
                  <a:outerShdw blurRad="38100" dist="38100" dir="2700000" algn="tl">
                    <a:srgbClr val="FFFFFF"/>
                  </a:outerShdw>
                </a:effectLst>
              </a:rPr>
              <a:t>PCIS</a:t>
            </a:r>
          </a:p>
        </p:txBody>
      </p:sp>
      <p:sp>
        <p:nvSpPr>
          <p:cNvPr id="64516" name="Text Box 4"/>
          <p:cNvSpPr txBox="1">
            <a:spLocks noChangeArrowheads="1"/>
          </p:cNvSpPr>
          <p:nvPr/>
        </p:nvSpPr>
        <p:spPr bwMode="auto">
          <a:xfrm>
            <a:off x="3130550" y="2349500"/>
            <a:ext cx="3097213" cy="237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3000" b="1">
                <a:solidFill>
                  <a:srgbClr val="9D9DBD"/>
                </a:solidFill>
                <a:effectLst>
                  <a:outerShdw blurRad="38100" dist="38100" dir="2700000" algn="tl">
                    <a:srgbClr val="FFFFFF"/>
                  </a:outerShdw>
                </a:effectLst>
              </a:rPr>
              <a:t>PLANCHERS SECS COMPOSÉS AUTOUR D'UN BAC ACIER.</a:t>
            </a:r>
          </a:p>
        </p:txBody>
      </p:sp>
      <p:pic>
        <p:nvPicPr>
          <p:cNvPr id="64526" name="Picture 14" descr="planchers_composit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3663" y="476250"/>
            <a:ext cx="2159000" cy="177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4527" name="Picture 15" descr="planchers_composites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188" y="4437063"/>
            <a:ext cx="2159000"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0" presetClass="entr" presetSubtype="0" fill="hold" grpId="0" nodeType="afterEffect">
                                  <p:stCondLst>
                                    <p:cond delay="0"/>
                                  </p:stCondLst>
                                  <p:iterate type="lt">
                                    <p:tmPct val="10000"/>
                                  </p:iterate>
                                  <p:childTnLst>
                                    <p:set>
                                      <p:cBhvr>
                                        <p:cTn id="6" dur="1" fill="hold">
                                          <p:stCondLst>
                                            <p:cond delay="0"/>
                                          </p:stCondLst>
                                        </p:cTn>
                                        <p:tgtEl>
                                          <p:spTgt spid="64514"/>
                                        </p:tgtEl>
                                        <p:attrNameLst>
                                          <p:attrName>style.visibility</p:attrName>
                                        </p:attrNameLst>
                                      </p:cBhvr>
                                      <p:to>
                                        <p:strVal val="visible"/>
                                      </p:to>
                                    </p:set>
                                    <p:animEffect transition="in" filter="fade">
                                      <p:cBhvr>
                                        <p:cTn id="7" dur="500"/>
                                        <p:tgtEl>
                                          <p:spTgt spid="64514"/>
                                        </p:tgtEl>
                                      </p:cBhvr>
                                    </p:animEffect>
                                    <p:anim calcmode="lin" valueType="num">
                                      <p:cBhvr>
                                        <p:cTn id="8" dur="500" fill="hold"/>
                                        <p:tgtEl>
                                          <p:spTgt spid="64514"/>
                                        </p:tgtEl>
                                        <p:attrNameLst>
                                          <p:attrName>ppt_x</p:attrName>
                                        </p:attrNameLst>
                                      </p:cBhvr>
                                      <p:tavLst>
                                        <p:tav tm="0">
                                          <p:val>
                                            <p:strVal val="#ppt_x-.1"/>
                                          </p:val>
                                        </p:tav>
                                        <p:tav tm="100000">
                                          <p:val>
                                            <p:strVal val="#ppt_x"/>
                                          </p:val>
                                        </p:tav>
                                      </p:tavLst>
                                    </p:anim>
                                    <p:anim calcmode="lin" valueType="num">
                                      <p:cBhvr>
                                        <p:cTn id="9" dur="500" fill="hold"/>
                                        <p:tgtEl>
                                          <p:spTgt spid="64514"/>
                                        </p:tgtEl>
                                        <p:attrNameLst>
                                          <p:attrName>ppt_y</p:attrName>
                                        </p:attrNameLst>
                                      </p:cBhvr>
                                      <p:tavLst>
                                        <p:tav tm="0">
                                          <p:val>
                                            <p:strVal val="#ppt_y"/>
                                          </p:val>
                                        </p:tav>
                                        <p:tav tm="100000">
                                          <p:val>
                                            <p:strVal val="#ppt_y"/>
                                          </p:val>
                                        </p:tav>
                                      </p:tavLst>
                                    </p:anim>
                                  </p:childTnLst>
                                </p:cTn>
                              </p:par>
                            </p:childTnLst>
                          </p:cTn>
                        </p:par>
                        <p:par>
                          <p:cTn id="10" fill="hold" nodeType="afterGroup">
                            <p:stCondLst>
                              <p:cond delay="650"/>
                            </p:stCondLst>
                            <p:childTnLst>
                              <p:par>
                                <p:cTn id="11" presetID="40" presetClass="entr" presetSubtype="0" fill="hold" grpId="0" nodeType="afterEffect">
                                  <p:stCondLst>
                                    <p:cond delay="0"/>
                                  </p:stCondLst>
                                  <p:iterate type="lt">
                                    <p:tmPct val="10000"/>
                                  </p:iterate>
                                  <p:childTnLst>
                                    <p:set>
                                      <p:cBhvr>
                                        <p:cTn id="12" dur="1" fill="hold">
                                          <p:stCondLst>
                                            <p:cond delay="0"/>
                                          </p:stCondLst>
                                        </p:cTn>
                                        <p:tgtEl>
                                          <p:spTgt spid="64516"/>
                                        </p:tgtEl>
                                        <p:attrNameLst>
                                          <p:attrName>style.visibility</p:attrName>
                                        </p:attrNameLst>
                                      </p:cBhvr>
                                      <p:to>
                                        <p:strVal val="visible"/>
                                      </p:to>
                                    </p:set>
                                    <p:animEffect transition="in" filter="fade">
                                      <p:cBhvr>
                                        <p:cTn id="13" dur="500"/>
                                        <p:tgtEl>
                                          <p:spTgt spid="64516"/>
                                        </p:tgtEl>
                                      </p:cBhvr>
                                    </p:animEffect>
                                    <p:anim calcmode="lin" valueType="num">
                                      <p:cBhvr>
                                        <p:cTn id="14" dur="500" fill="hold"/>
                                        <p:tgtEl>
                                          <p:spTgt spid="64516"/>
                                        </p:tgtEl>
                                        <p:attrNameLst>
                                          <p:attrName>ppt_x</p:attrName>
                                        </p:attrNameLst>
                                      </p:cBhvr>
                                      <p:tavLst>
                                        <p:tav tm="0">
                                          <p:val>
                                            <p:strVal val="#ppt_x-.1"/>
                                          </p:val>
                                        </p:tav>
                                        <p:tav tm="100000">
                                          <p:val>
                                            <p:strVal val="#ppt_x"/>
                                          </p:val>
                                        </p:tav>
                                      </p:tavLst>
                                    </p:anim>
                                    <p:anim calcmode="lin" valueType="num">
                                      <p:cBhvr>
                                        <p:cTn id="15" dur="500" fill="hold"/>
                                        <p:tgtEl>
                                          <p:spTgt spid="64516"/>
                                        </p:tgtEl>
                                        <p:attrNameLst>
                                          <p:attrName>ppt_y</p:attrName>
                                        </p:attrNameLst>
                                      </p:cBhvr>
                                      <p:tavLst>
                                        <p:tav tm="0">
                                          <p:val>
                                            <p:strVal val="#ppt_y"/>
                                          </p:val>
                                        </p:tav>
                                        <p:tav tm="100000">
                                          <p:val>
                                            <p:strVal val="#ppt_y"/>
                                          </p:val>
                                        </p:tav>
                                      </p:tavLst>
                                    </p:anim>
                                  </p:childTnLst>
                                </p:cTn>
                              </p:par>
                            </p:childTnLst>
                          </p:cTn>
                        </p:par>
                        <p:par>
                          <p:cTn id="16" fill="hold" nodeType="afterGroup">
                            <p:stCondLst>
                              <p:cond delay="3100"/>
                            </p:stCondLst>
                            <p:childTnLst>
                              <p:par>
                                <p:cTn id="17" presetID="3" presetClass="entr" presetSubtype="10" fill="hold" nodeType="afterEffect">
                                  <p:stCondLst>
                                    <p:cond delay="0"/>
                                  </p:stCondLst>
                                  <p:childTnLst>
                                    <p:set>
                                      <p:cBhvr>
                                        <p:cTn id="18" dur="1" fill="hold">
                                          <p:stCondLst>
                                            <p:cond delay="0"/>
                                          </p:stCondLst>
                                        </p:cTn>
                                        <p:tgtEl>
                                          <p:spTgt spid="64526"/>
                                        </p:tgtEl>
                                        <p:attrNameLst>
                                          <p:attrName>style.visibility</p:attrName>
                                        </p:attrNameLst>
                                      </p:cBhvr>
                                      <p:to>
                                        <p:strVal val="visible"/>
                                      </p:to>
                                    </p:set>
                                    <p:animEffect transition="in" filter="blinds(horizontal)">
                                      <p:cBhvr>
                                        <p:cTn id="19" dur="500"/>
                                        <p:tgtEl>
                                          <p:spTgt spid="64526"/>
                                        </p:tgtEl>
                                      </p:cBhvr>
                                    </p:animEffect>
                                  </p:childTnLst>
                                </p:cTn>
                              </p:par>
                            </p:childTnLst>
                          </p:cTn>
                        </p:par>
                        <p:par>
                          <p:cTn id="20" fill="hold" nodeType="afterGroup">
                            <p:stCondLst>
                              <p:cond delay="3600"/>
                            </p:stCondLst>
                            <p:childTnLst>
                              <p:par>
                                <p:cTn id="21" presetID="3" presetClass="entr" presetSubtype="10" fill="hold" nodeType="afterEffect">
                                  <p:stCondLst>
                                    <p:cond delay="0"/>
                                  </p:stCondLst>
                                  <p:childTnLst>
                                    <p:set>
                                      <p:cBhvr>
                                        <p:cTn id="22" dur="1" fill="hold">
                                          <p:stCondLst>
                                            <p:cond delay="0"/>
                                          </p:stCondLst>
                                        </p:cTn>
                                        <p:tgtEl>
                                          <p:spTgt spid="64527"/>
                                        </p:tgtEl>
                                        <p:attrNameLst>
                                          <p:attrName>style.visibility</p:attrName>
                                        </p:attrNameLst>
                                      </p:cBhvr>
                                      <p:to>
                                        <p:strVal val="visible"/>
                                      </p:to>
                                    </p:set>
                                    <p:animEffect transition="in" filter="blinds(horizontal)">
                                      <p:cBhvr>
                                        <p:cTn id="23" dur="500"/>
                                        <p:tgtEl>
                                          <p:spTgt spid="645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4" grpId="0"/>
      <p:bldP spid="64516"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ChangeArrowheads="1"/>
          </p:cNvSpPr>
          <p:nvPr/>
        </p:nvSpPr>
        <p:spPr bwMode="auto">
          <a:xfrm rot="10800000" flipV="1">
            <a:off x="0" y="5667375"/>
            <a:ext cx="9145588"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fr-FR" sz="3600" b="1">
                <a:solidFill>
                  <a:srgbClr val="9D9DBD"/>
                </a:solidFill>
                <a:effectLst>
                  <a:outerShdw blurRad="38100" dist="38100" dir="2700000" algn="tl">
                    <a:srgbClr val="FFFFFF"/>
                  </a:outerShdw>
                </a:effectLst>
              </a:rPr>
              <a:t>REALISATION D’UN PLANCHER SUR POUTRES-SOLIVE</a:t>
            </a:r>
            <a:endParaRPr lang="en-US" sz="3600" b="1">
              <a:solidFill>
                <a:srgbClr val="9D9DBD"/>
              </a:solidFill>
              <a:effectLst>
                <a:outerShdw blurRad="38100" dist="38100" dir="2700000" algn="tl">
                  <a:srgbClr val="FFFFFF"/>
                </a:outerShdw>
              </a:effectLst>
            </a:endParaRPr>
          </a:p>
        </p:txBody>
      </p:sp>
      <p:sp>
        <p:nvSpPr>
          <p:cNvPr id="153603" name="Rectangle 3"/>
          <p:cNvSpPr>
            <a:spLocks noChangeArrowheads="1"/>
          </p:cNvSpPr>
          <p:nvPr/>
        </p:nvSpPr>
        <p:spPr bwMode="auto">
          <a:xfrm>
            <a:off x="3057525" y="395288"/>
            <a:ext cx="33147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endParaRPr lang="en-US" b="1">
              <a:solidFill>
                <a:srgbClr val="9D9DBD"/>
              </a:solidFill>
              <a:effectLst>
                <a:outerShdw blurRad="38100" dist="38100" dir="2700000" algn="tl">
                  <a:srgbClr val="FFFFFF"/>
                </a:outerShdw>
              </a:effectLst>
            </a:endParaRPr>
          </a:p>
        </p:txBody>
      </p:sp>
      <p:pic>
        <p:nvPicPr>
          <p:cNvPr id="50180" name="Picture 4" descr="jelbana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3150" y="0"/>
            <a:ext cx="5762625" cy="566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153602"/>
                                        </p:tgtEl>
                                        <p:attrNameLst>
                                          <p:attrName>style.visibility</p:attrName>
                                        </p:attrNameLst>
                                      </p:cBhvr>
                                      <p:to>
                                        <p:strVal val="visible"/>
                                      </p:to>
                                    </p:set>
                                    <p:animEffect transition="in" filter="fade">
                                      <p:cBhvr>
                                        <p:cTn id="7" dur="1000"/>
                                        <p:tgtEl>
                                          <p:spTgt spid="153602"/>
                                        </p:tgtEl>
                                      </p:cBhvr>
                                    </p:animEffect>
                                    <p:anim calcmode="lin" valueType="num">
                                      <p:cBhvr>
                                        <p:cTn id="8" dur="1000" fill="hold"/>
                                        <p:tgtEl>
                                          <p:spTgt spid="153602"/>
                                        </p:tgtEl>
                                        <p:attrNameLst>
                                          <p:attrName>ppt_x</p:attrName>
                                        </p:attrNameLst>
                                      </p:cBhvr>
                                      <p:tavLst>
                                        <p:tav tm="0">
                                          <p:val>
                                            <p:strVal val="#ppt_x-.1"/>
                                          </p:val>
                                        </p:tav>
                                        <p:tav tm="100000">
                                          <p:val>
                                            <p:strVal val="#ppt_x"/>
                                          </p:val>
                                        </p:tav>
                                      </p:tavLst>
                                    </p:anim>
                                    <p:anim calcmode="lin" valueType="num">
                                      <p:cBhvr>
                                        <p:cTn id="9" dur="1000" fill="hold"/>
                                        <p:tgtEl>
                                          <p:spTgt spid="15360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02"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323850" y="2420938"/>
            <a:ext cx="8388350" cy="1511300"/>
          </a:xfrm>
        </p:spPr>
        <p:txBody>
          <a:bodyPr/>
          <a:lstStyle/>
          <a:p>
            <a:pPr eaLnBrk="1" hangingPunct="1">
              <a:defRPr/>
            </a:pPr>
            <a:r>
              <a:rPr lang="fr-FR" sz="3500" b="1" smtClean="0">
                <a:solidFill>
                  <a:srgbClr val="9D9DBD"/>
                </a:solidFill>
              </a:rPr>
              <a:t>2-LES TYPES DE COUVERTURE:</a:t>
            </a:r>
            <a:endParaRPr lang="en-US" sz="3500" b="1" smtClean="0">
              <a:solidFill>
                <a:srgbClr val="9D9DBD"/>
              </a:solidFill>
            </a:endParaRPr>
          </a:p>
        </p:txBody>
      </p:sp>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0" presetClass="entr" presetSubtype="0" fill="hold" grpId="0" nodeType="withEffect">
                                  <p:stCondLst>
                                    <p:cond delay="0"/>
                                  </p:stCondLst>
                                  <p:iterate type="lt">
                                    <p:tmPct val="10000"/>
                                  </p:iterate>
                                  <p:childTnLst>
                                    <p:set>
                                      <p:cBhvr>
                                        <p:cTn id="6" dur="1" fill="hold">
                                          <p:stCondLst>
                                            <p:cond delay="0"/>
                                          </p:stCondLst>
                                        </p:cTn>
                                        <p:tgtEl>
                                          <p:spTgt spid="68610"/>
                                        </p:tgtEl>
                                        <p:attrNameLst>
                                          <p:attrName>style.visibility</p:attrName>
                                        </p:attrNameLst>
                                      </p:cBhvr>
                                      <p:to>
                                        <p:strVal val="visible"/>
                                      </p:to>
                                    </p:set>
                                    <p:animEffect transition="in" filter="fade">
                                      <p:cBhvr>
                                        <p:cTn id="7" dur="1000"/>
                                        <p:tgtEl>
                                          <p:spTgt spid="68610"/>
                                        </p:tgtEl>
                                      </p:cBhvr>
                                    </p:animEffect>
                                    <p:anim calcmode="lin" valueType="num">
                                      <p:cBhvr>
                                        <p:cTn id="8" dur="1000" fill="hold"/>
                                        <p:tgtEl>
                                          <p:spTgt spid="68610"/>
                                        </p:tgtEl>
                                        <p:attrNameLst>
                                          <p:attrName>ppt_x</p:attrName>
                                        </p:attrNameLst>
                                      </p:cBhvr>
                                      <p:tavLst>
                                        <p:tav tm="0">
                                          <p:val>
                                            <p:strVal val="#ppt_x-.1"/>
                                          </p:val>
                                        </p:tav>
                                        <p:tav tm="100000">
                                          <p:val>
                                            <p:strVal val="#ppt_x"/>
                                          </p:val>
                                        </p:tav>
                                      </p:tavLst>
                                    </p:anim>
                                    <p:anim calcmode="lin" valueType="num">
                                      <p:cBhvr>
                                        <p:cTn id="9" dur="1000" fill="hold"/>
                                        <p:tgtEl>
                                          <p:spTgt spid="686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0"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ext Box 2"/>
          <p:cNvSpPr txBox="1">
            <a:spLocks noChangeArrowheads="1"/>
          </p:cNvSpPr>
          <p:nvPr/>
        </p:nvSpPr>
        <p:spPr bwMode="auto">
          <a:xfrm>
            <a:off x="1474788" y="549275"/>
            <a:ext cx="475297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3000" b="1">
                <a:solidFill>
                  <a:srgbClr val="9D9DBD"/>
                </a:solidFill>
                <a:effectLst>
                  <a:outerShdw blurRad="38100" dist="38100" dir="2700000" algn="tl">
                    <a:srgbClr val="FFFFFF"/>
                  </a:outerShdw>
                </a:effectLst>
                <a:hlinkClick r:id="rId2"/>
              </a:rPr>
              <a:t>Couvertures sèches à ondes trapézoïdales</a:t>
            </a:r>
            <a:endParaRPr lang="en-US" sz="3000" b="1">
              <a:solidFill>
                <a:srgbClr val="9D9DBD"/>
              </a:solidFill>
              <a:effectLst>
                <a:outerShdw blurRad="38100" dist="38100" dir="2700000" algn="tl">
                  <a:srgbClr val="FFFFFF"/>
                </a:outerShdw>
              </a:effectLst>
            </a:endParaRPr>
          </a:p>
        </p:txBody>
      </p:sp>
      <p:sp>
        <p:nvSpPr>
          <p:cNvPr id="69635" name="Text Box 3"/>
          <p:cNvSpPr txBox="1">
            <a:spLocks noChangeArrowheads="1"/>
          </p:cNvSpPr>
          <p:nvPr/>
        </p:nvSpPr>
        <p:spPr bwMode="auto">
          <a:xfrm>
            <a:off x="1403350" y="3816350"/>
            <a:ext cx="475297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3000" b="1">
                <a:solidFill>
                  <a:srgbClr val="9D9DBD"/>
                </a:solidFill>
                <a:effectLst>
                  <a:outerShdw blurRad="38100" dist="38100" dir="2700000" algn="tl">
                    <a:srgbClr val="FFFFFF"/>
                  </a:outerShdw>
                </a:effectLst>
                <a:hlinkClick r:id="rId3"/>
              </a:rPr>
              <a:t>Supports d'étanchéité</a:t>
            </a:r>
            <a:endParaRPr lang="en-US" sz="3000" b="1">
              <a:solidFill>
                <a:srgbClr val="9D9DBD"/>
              </a:solidFill>
              <a:effectLst>
                <a:outerShdw blurRad="38100" dist="38100" dir="2700000" algn="tl">
                  <a:srgbClr val="FFFFFF"/>
                </a:outerShdw>
              </a:effectLst>
            </a:endParaRPr>
          </a:p>
        </p:txBody>
      </p:sp>
      <p:sp>
        <p:nvSpPr>
          <p:cNvPr id="69636" name="Text Box 4"/>
          <p:cNvSpPr txBox="1">
            <a:spLocks noChangeArrowheads="1"/>
          </p:cNvSpPr>
          <p:nvPr/>
        </p:nvSpPr>
        <p:spPr bwMode="auto">
          <a:xfrm>
            <a:off x="1403350" y="2062163"/>
            <a:ext cx="475297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3000" b="1">
                <a:solidFill>
                  <a:srgbClr val="9D9DBD"/>
                </a:solidFill>
                <a:effectLst>
                  <a:outerShdw blurRad="38100" dist="38100" dir="2700000" algn="tl">
                    <a:srgbClr val="FFFFFF"/>
                  </a:outerShdw>
                </a:effectLst>
                <a:hlinkClick r:id="rId4"/>
              </a:rPr>
              <a:t>Couvertures à ondes sinusoïdales</a:t>
            </a:r>
            <a:endParaRPr lang="en-US" sz="3000" b="1">
              <a:solidFill>
                <a:srgbClr val="9D9DBD"/>
              </a:solidFill>
              <a:effectLst>
                <a:outerShdw blurRad="38100" dist="38100" dir="2700000" algn="tl">
                  <a:srgbClr val="FFFFFF"/>
                </a:outerShdw>
              </a:effectLst>
            </a:endParaRPr>
          </a:p>
        </p:txBody>
      </p:sp>
      <p:sp>
        <p:nvSpPr>
          <p:cNvPr id="69637" name="Text Box 5"/>
          <p:cNvSpPr txBox="1">
            <a:spLocks noChangeArrowheads="1"/>
          </p:cNvSpPr>
          <p:nvPr/>
        </p:nvSpPr>
        <p:spPr bwMode="auto">
          <a:xfrm>
            <a:off x="1403350" y="5516563"/>
            <a:ext cx="475297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3000" b="1">
                <a:solidFill>
                  <a:srgbClr val="9D9DBD"/>
                </a:solidFill>
                <a:effectLst>
                  <a:outerShdw blurRad="38100" dist="38100" dir="2700000" algn="tl">
                    <a:srgbClr val="FFFFFF"/>
                  </a:outerShdw>
                </a:effectLst>
                <a:hlinkClick r:id="rId5"/>
              </a:rPr>
              <a:t>Panneaux sandwich</a:t>
            </a:r>
            <a:r>
              <a:rPr lang="en-US" sz="3000" b="1">
                <a:solidFill>
                  <a:srgbClr val="9D9DBD"/>
                </a:solidFill>
                <a:effectLst>
                  <a:outerShdw blurRad="38100" dist="38100" dir="2700000" algn="tl">
                    <a:srgbClr val="FFFFFF"/>
                  </a:outerShdw>
                </a:effectLst>
              </a:rPr>
              <a:t> </a:t>
            </a:r>
          </a:p>
        </p:txBody>
      </p:sp>
      <p:pic>
        <p:nvPicPr>
          <p:cNvPr id="69656" name="Picture 24" descr="couvertures_sinusoidales"/>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516688" y="476250"/>
            <a:ext cx="2159000"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9657" name="Picture 25" descr="couvertures_trapezoidales"/>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516688" y="2038350"/>
            <a:ext cx="2159000"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9658" name="Picture 26" descr="panneaux"/>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516688" y="3573463"/>
            <a:ext cx="2159000"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9659" name="Picture 27" descr="supports"/>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516688" y="5300663"/>
            <a:ext cx="2159000" cy="1036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0" presetClass="entr" presetSubtype="0" fill="hold" grpId="0" nodeType="afterEffect">
                                  <p:stCondLst>
                                    <p:cond delay="0"/>
                                  </p:stCondLst>
                                  <p:iterate type="lt">
                                    <p:tmPct val="10000"/>
                                  </p:iterate>
                                  <p:childTnLst>
                                    <p:set>
                                      <p:cBhvr>
                                        <p:cTn id="6" dur="1" fill="hold">
                                          <p:stCondLst>
                                            <p:cond delay="0"/>
                                          </p:stCondLst>
                                        </p:cTn>
                                        <p:tgtEl>
                                          <p:spTgt spid="69634"/>
                                        </p:tgtEl>
                                        <p:attrNameLst>
                                          <p:attrName>style.visibility</p:attrName>
                                        </p:attrNameLst>
                                      </p:cBhvr>
                                      <p:to>
                                        <p:strVal val="visible"/>
                                      </p:to>
                                    </p:set>
                                    <p:animEffect transition="in" filter="fade">
                                      <p:cBhvr>
                                        <p:cTn id="7" dur="500"/>
                                        <p:tgtEl>
                                          <p:spTgt spid="69634"/>
                                        </p:tgtEl>
                                      </p:cBhvr>
                                    </p:animEffect>
                                    <p:anim calcmode="lin" valueType="num">
                                      <p:cBhvr>
                                        <p:cTn id="8" dur="500" fill="hold"/>
                                        <p:tgtEl>
                                          <p:spTgt spid="69634"/>
                                        </p:tgtEl>
                                        <p:attrNameLst>
                                          <p:attrName>ppt_x</p:attrName>
                                        </p:attrNameLst>
                                      </p:cBhvr>
                                      <p:tavLst>
                                        <p:tav tm="0">
                                          <p:val>
                                            <p:strVal val="#ppt_x-.1"/>
                                          </p:val>
                                        </p:tav>
                                        <p:tav tm="100000">
                                          <p:val>
                                            <p:strVal val="#ppt_x"/>
                                          </p:val>
                                        </p:tav>
                                      </p:tavLst>
                                    </p:anim>
                                    <p:anim calcmode="lin" valueType="num">
                                      <p:cBhvr>
                                        <p:cTn id="9" dur="500" fill="hold"/>
                                        <p:tgtEl>
                                          <p:spTgt spid="69634"/>
                                        </p:tgtEl>
                                        <p:attrNameLst>
                                          <p:attrName>ppt_y</p:attrName>
                                        </p:attrNameLst>
                                      </p:cBhvr>
                                      <p:tavLst>
                                        <p:tav tm="0">
                                          <p:val>
                                            <p:strVal val="#ppt_y"/>
                                          </p:val>
                                        </p:tav>
                                        <p:tav tm="100000">
                                          <p:val>
                                            <p:strVal val="#ppt_y"/>
                                          </p:val>
                                        </p:tav>
                                      </p:tavLst>
                                    </p:anim>
                                  </p:childTnLst>
                                </p:cTn>
                              </p:par>
                            </p:childTnLst>
                          </p:cTn>
                        </p:par>
                        <p:par>
                          <p:cTn id="10" fill="hold" nodeType="afterGroup">
                            <p:stCondLst>
                              <p:cond delay="2250"/>
                            </p:stCondLst>
                            <p:childTnLst>
                              <p:par>
                                <p:cTn id="11" presetID="3" presetClass="entr" presetSubtype="10" fill="hold" nodeType="afterEffect">
                                  <p:stCondLst>
                                    <p:cond delay="0"/>
                                  </p:stCondLst>
                                  <p:childTnLst>
                                    <p:set>
                                      <p:cBhvr>
                                        <p:cTn id="12" dur="1" fill="hold">
                                          <p:stCondLst>
                                            <p:cond delay="0"/>
                                          </p:stCondLst>
                                        </p:cTn>
                                        <p:tgtEl>
                                          <p:spTgt spid="69656"/>
                                        </p:tgtEl>
                                        <p:attrNameLst>
                                          <p:attrName>style.visibility</p:attrName>
                                        </p:attrNameLst>
                                      </p:cBhvr>
                                      <p:to>
                                        <p:strVal val="visible"/>
                                      </p:to>
                                    </p:set>
                                    <p:animEffect transition="in" filter="blinds(horizontal)">
                                      <p:cBhvr>
                                        <p:cTn id="13" dur="500"/>
                                        <p:tgtEl>
                                          <p:spTgt spid="69656"/>
                                        </p:tgtEl>
                                      </p:cBhvr>
                                    </p:animEffect>
                                  </p:childTnLst>
                                </p:cTn>
                              </p:par>
                            </p:childTnLst>
                          </p:cTn>
                        </p:par>
                        <p:par>
                          <p:cTn id="14" fill="hold" nodeType="afterGroup">
                            <p:stCondLst>
                              <p:cond delay="2750"/>
                            </p:stCondLst>
                            <p:childTnLst>
                              <p:par>
                                <p:cTn id="15" presetID="40" presetClass="entr" presetSubtype="0" fill="hold" grpId="0" nodeType="afterEffect">
                                  <p:stCondLst>
                                    <p:cond delay="0"/>
                                  </p:stCondLst>
                                  <p:iterate type="lt">
                                    <p:tmPct val="10000"/>
                                  </p:iterate>
                                  <p:childTnLst>
                                    <p:set>
                                      <p:cBhvr>
                                        <p:cTn id="16" dur="1" fill="hold">
                                          <p:stCondLst>
                                            <p:cond delay="0"/>
                                          </p:stCondLst>
                                        </p:cTn>
                                        <p:tgtEl>
                                          <p:spTgt spid="69636"/>
                                        </p:tgtEl>
                                        <p:attrNameLst>
                                          <p:attrName>style.visibility</p:attrName>
                                        </p:attrNameLst>
                                      </p:cBhvr>
                                      <p:to>
                                        <p:strVal val="visible"/>
                                      </p:to>
                                    </p:set>
                                    <p:animEffect transition="in" filter="fade">
                                      <p:cBhvr>
                                        <p:cTn id="17" dur="500"/>
                                        <p:tgtEl>
                                          <p:spTgt spid="69636"/>
                                        </p:tgtEl>
                                      </p:cBhvr>
                                    </p:animEffect>
                                    <p:anim calcmode="lin" valueType="num">
                                      <p:cBhvr>
                                        <p:cTn id="18" dur="500" fill="hold"/>
                                        <p:tgtEl>
                                          <p:spTgt spid="69636"/>
                                        </p:tgtEl>
                                        <p:attrNameLst>
                                          <p:attrName>ppt_x</p:attrName>
                                        </p:attrNameLst>
                                      </p:cBhvr>
                                      <p:tavLst>
                                        <p:tav tm="0">
                                          <p:val>
                                            <p:strVal val="#ppt_x-.1"/>
                                          </p:val>
                                        </p:tav>
                                        <p:tav tm="100000">
                                          <p:val>
                                            <p:strVal val="#ppt_x"/>
                                          </p:val>
                                        </p:tav>
                                      </p:tavLst>
                                    </p:anim>
                                    <p:anim calcmode="lin" valueType="num">
                                      <p:cBhvr>
                                        <p:cTn id="19" dur="500" fill="hold"/>
                                        <p:tgtEl>
                                          <p:spTgt spid="69636"/>
                                        </p:tgtEl>
                                        <p:attrNameLst>
                                          <p:attrName>ppt_y</p:attrName>
                                        </p:attrNameLst>
                                      </p:cBhvr>
                                      <p:tavLst>
                                        <p:tav tm="0">
                                          <p:val>
                                            <p:strVal val="#ppt_y"/>
                                          </p:val>
                                        </p:tav>
                                        <p:tav tm="100000">
                                          <p:val>
                                            <p:strVal val="#ppt_y"/>
                                          </p:val>
                                        </p:tav>
                                      </p:tavLst>
                                    </p:anim>
                                  </p:childTnLst>
                                </p:cTn>
                              </p:par>
                            </p:childTnLst>
                          </p:cTn>
                        </p:par>
                        <p:par>
                          <p:cTn id="20" fill="hold" nodeType="afterGroup">
                            <p:stCondLst>
                              <p:cond delay="4650"/>
                            </p:stCondLst>
                            <p:childTnLst>
                              <p:par>
                                <p:cTn id="21" presetID="3" presetClass="entr" presetSubtype="10" fill="hold" nodeType="afterEffect">
                                  <p:stCondLst>
                                    <p:cond delay="0"/>
                                  </p:stCondLst>
                                  <p:childTnLst>
                                    <p:set>
                                      <p:cBhvr>
                                        <p:cTn id="22" dur="1" fill="hold">
                                          <p:stCondLst>
                                            <p:cond delay="0"/>
                                          </p:stCondLst>
                                        </p:cTn>
                                        <p:tgtEl>
                                          <p:spTgt spid="69657"/>
                                        </p:tgtEl>
                                        <p:attrNameLst>
                                          <p:attrName>style.visibility</p:attrName>
                                        </p:attrNameLst>
                                      </p:cBhvr>
                                      <p:to>
                                        <p:strVal val="visible"/>
                                      </p:to>
                                    </p:set>
                                    <p:animEffect transition="in" filter="blinds(horizontal)">
                                      <p:cBhvr>
                                        <p:cTn id="23" dur="500"/>
                                        <p:tgtEl>
                                          <p:spTgt spid="69657"/>
                                        </p:tgtEl>
                                      </p:cBhvr>
                                    </p:animEffect>
                                  </p:childTnLst>
                                </p:cTn>
                              </p:par>
                            </p:childTnLst>
                          </p:cTn>
                        </p:par>
                        <p:par>
                          <p:cTn id="24" fill="hold" nodeType="afterGroup">
                            <p:stCondLst>
                              <p:cond delay="5150"/>
                            </p:stCondLst>
                            <p:childTnLst>
                              <p:par>
                                <p:cTn id="25" presetID="40" presetClass="entr" presetSubtype="0" fill="hold" grpId="0" nodeType="afterEffect">
                                  <p:stCondLst>
                                    <p:cond delay="0"/>
                                  </p:stCondLst>
                                  <p:iterate type="lt">
                                    <p:tmPct val="10000"/>
                                  </p:iterate>
                                  <p:childTnLst>
                                    <p:set>
                                      <p:cBhvr>
                                        <p:cTn id="26" dur="1" fill="hold">
                                          <p:stCondLst>
                                            <p:cond delay="0"/>
                                          </p:stCondLst>
                                        </p:cTn>
                                        <p:tgtEl>
                                          <p:spTgt spid="69635"/>
                                        </p:tgtEl>
                                        <p:attrNameLst>
                                          <p:attrName>style.visibility</p:attrName>
                                        </p:attrNameLst>
                                      </p:cBhvr>
                                      <p:to>
                                        <p:strVal val="visible"/>
                                      </p:to>
                                    </p:set>
                                    <p:animEffect transition="in" filter="fade">
                                      <p:cBhvr>
                                        <p:cTn id="27" dur="500"/>
                                        <p:tgtEl>
                                          <p:spTgt spid="69635"/>
                                        </p:tgtEl>
                                      </p:cBhvr>
                                    </p:animEffect>
                                    <p:anim calcmode="lin" valueType="num">
                                      <p:cBhvr>
                                        <p:cTn id="28" dur="500" fill="hold"/>
                                        <p:tgtEl>
                                          <p:spTgt spid="69635"/>
                                        </p:tgtEl>
                                        <p:attrNameLst>
                                          <p:attrName>ppt_x</p:attrName>
                                        </p:attrNameLst>
                                      </p:cBhvr>
                                      <p:tavLst>
                                        <p:tav tm="0">
                                          <p:val>
                                            <p:strVal val="#ppt_x-.1"/>
                                          </p:val>
                                        </p:tav>
                                        <p:tav tm="100000">
                                          <p:val>
                                            <p:strVal val="#ppt_x"/>
                                          </p:val>
                                        </p:tav>
                                      </p:tavLst>
                                    </p:anim>
                                    <p:anim calcmode="lin" valueType="num">
                                      <p:cBhvr>
                                        <p:cTn id="29" dur="500" fill="hold"/>
                                        <p:tgtEl>
                                          <p:spTgt spid="69635"/>
                                        </p:tgtEl>
                                        <p:attrNameLst>
                                          <p:attrName>ppt_y</p:attrName>
                                        </p:attrNameLst>
                                      </p:cBhvr>
                                      <p:tavLst>
                                        <p:tav tm="0">
                                          <p:val>
                                            <p:strVal val="#ppt_y"/>
                                          </p:val>
                                        </p:tav>
                                        <p:tav tm="100000">
                                          <p:val>
                                            <p:strVal val="#ppt_y"/>
                                          </p:val>
                                        </p:tav>
                                      </p:tavLst>
                                    </p:anim>
                                  </p:childTnLst>
                                </p:cTn>
                              </p:par>
                            </p:childTnLst>
                          </p:cTn>
                        </p:par>
                        <p:par>
                          <p:cTn id="30" fill="hold" nodeType="afterGroup">
                            <p:stCondLst>
                              <p:cond delay="6600"/>
                            </p:stCondLst>
                            <p:childTnLst>
                              <p:par>
                                <p:cTn id="31" presetID="3" presetClass="entr" presetSubtype="10" fill="hold" nodeType="afterEffect">
                                  <p:stCondLst>
                                    <p:cond delay="0"/>
                                  </p:stCondLst>
                                  <p:childTnLst>
                                    <p:set>
                                      <p:cBhvr>
                                        <p:cTn id="32" dur="1" fill="hold">
                                          <p:stCondLst>
                                            <p:cond delay="0"/>
                                          </p:stCondLst>
                                        </p:cTn>
                                        <p:tgtEl>
                                          <p:spTgt spid="69658"/>
                                        </p:tgtEl>
                                        <p:attrNameLst>
                                          <p:attrName>style.visibility</p:attrName>
                                        </p:attrNameLst>
                                      </p:cBhvr>
                                      <p:to>
                                        <p:strVal val="visible"/>
                                      </p:to>
                                    </p:set>
                                    <p:animEffect transition="in" filter="blinds(horizontal)">
                                      <p:cBhvr>
                                        <p:cTn id="33" dur="500"/>
                                        <p:tgtEl>
                                          <p:spTgt spid="69658"/>
                                        </p:tgtEl>
                                      </p:cBhvr>
                                    </p:animEffect>
                                  </p:childTnLst>
                                </p:cTn>
                              </p:par>
                            </p:childTnLst>
                          </p:cTn>
                        </p:par>
                        <p:par>
                          <p:cTn id="34" fill="hold" nodeType="afterGroup">
                            <p:stCondLst>
                              <p:cond delay="7100"/>
                            </p:stCondLst>
                            <p:childTnLst>
                              <p:par>
                                <p:cTn id="35" presetID="40" presetClass="entr" presetSubtype="0" fill="hold" grpId="0" nodeType="afterEffect">
                                  <p:stCondLst>
                                    <p:cond delay="0"/>
                                  </p:stCondLst>
                                  <p:iterate type="lt">
                                    <p:tmPct val="10000"/>
                                  </p:iterate>
                                  <p:childTnLst>
                                    <p:set>
                                      <p:cBhvr>
                                        <p:cTn id="36" dur="1" fill="hold">
                                          <p:stCondLst>
                                            <p:cond delay="0"/>
                                          </p:stCondLst>
                                        </p:cTn>
                                        <p:tgtEl>
                                          <p:spTgt spid="69637"/>
                                        </p:tgtEl>
                                        <p:attrNameLst>
                                          <p:attrName>style.visibility</p:attrName>
                                        </p:attrNameLst>
                                      </p:cBhvr>
                                      <p:to>
                                        <p:strVal val="visible"/>
                                      </p:to>
                                    </p:set>
                                    <p:animEffect transition="in" filter="fade">
                                      <p:cBhvr>
                                        <p:cTn id="37" dur="500"/>
                                        <p:tgtEl>
                                          <p:spTgt spid="69637"/>
                                        </p:tgtEl>
                                      </p:cBhvr>
                                    </p:animEffect>
                                    <p:anim calcmode="lin" valueType="num">
                                      <p:cBhvr>
                                        <p:cTn id="38" dur="500" fill="hold"/>
                                        <p:tgtEl>
                                          <p:spTgt spid="69637"/>
                                        </p:tgtEl>
                                        <p:attrNameLst>
                                          <p:attrName>ppt_x</p:attrName>
                                        </p:attrNameLst>
                                      </p:cBhvr>
                                      <p:tavLst>
                                        <p:tav tm="0">
                                          <p:val>
                                            <p:strVal val="#ppt_x-.1"/>
                                          </p:val>
                                        </p:tav>
                                        <p:tav tm="100000">
                                          <p:val>
                                            <p:strVal val="#ppt_x"/>
                                          </p:val>
                                        </p:tav>
                                      </p:tavLst>
                                    </p:anim>
                                    <p:anim calcmode="lin" valueType="num">
                                      <p:cBhvr>
                                        <p:cTn id="39" dur="500" fill="hold"/>
                                        <p:tgtEl>
                                          <p:spTgt spid="69637"/>
                                        </p:tgtEl>
                                        <p:attrNameLst>
                                          <p:attrName>ppt_y</p:attrName>
                                        </p:attrNameLst>
                                      </p:cBhvr>
                                      <p:tavLst>
                                        <p:tav tm="0">
                                          <p:val>
                                            <p:strVal val="#ppt_y"/>
                                          </p:val>
                                        </p:tav>
                                        <p:tav tm="100000">
                                          <p:val>
                                            <p:strVal val="#ppt_y"/>
                                          </p:val>
                                        </p:tav>
                                      </p:tavLst>
                                    </p:anim>
                                  </p:childTnLst>
                                </p:cTn>
                              </p:par>
                            </p:childTnLst>
                          </p:cTn>
                        </p:par>
                        <p:par>
                          <p:cTn id="40" fill="hold" nodeType="afterGroup">
                            <p:stCondLst>
                              <p:cond delay="8350"/>
                            </p:stCondLst>
                            <p:childTnLst>
                              <p:par>
                                <p:cTn id="41" presetID="3" presetClass="entr" presetSubtype="10" fill="hold" nodeType="afterEffect">
                                  <p:stCondLst>
                                    <p:cond delay="0"/>
                                  </p:stCondLst>
                                  <p:childTnLst>
                                    <p:set>
                                      <p:cBhvr>
                                        <p:cTn id="42" dur="1" fill="hold">
                                          <p:stCondLst>
                                            <p:cond delay="0"/>
                                          </p:stCondLst>
                                        </p:cTn>
                                        <p:tgtEl>
                                          <p:spTgt spid="69659"/>
                                        </p:tgtEl>
                                        <p:attrNameLst>
                                          <p:attrName>style.visibility</p:attrName>
                                        </p:attrNameLst>
                                      </p:cBhvr>
                                      <p:to>
                                        <p:strVal val="visible"/>
                                      </p:to>
                                    </p:set>
                                    <p:animEffect transition="in" filter="blinds(horizontal)">
                                      <p:cBhvr>
                                        <p:cTn id="43" dur="500"/>
                                        <p:tgtEl>
                                          <p:spTgt spid="696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4" grpId="0"/>
      <p:bldP spid="69635" grpId="0"/>
      <p:bldP spid="69636" grpId="0"/>
      <p:bldP spid="6963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9" name="Rectangle 13"/>
          <p:cNvSpPr>
            <a:spLocks noChangeArrowheads="1"/>
          </p:cNvSpPr>
          <p:nvPr/>
        </p:nvSpPr>
        <p:spPr bwMode="auto">
          <a:xfrm>
            <a:off x="-158750" y="463550"/>
            <a:ext cx="9302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b="1">
                <a:effectLst/>
              </a:rPr>
              <a:t>-</a:t>
            </a:r>
            <a:r>
              <a:rPr lang="fr-FR" sz="2400" b="1">
                <a:effectLst/>
              </a:rPr>
              <a:t>LES CARACTERISTIQUES DES METAUX DE CONSTRUCTION:</a:t>
            </a:r>
            <a:endParaRPr lang="en-US" sz="2400" b="1">
              <a:effectLst/>
            </a:endParaRPr>
          </a:p>
        </p:txBody>
      </p:sp>
      <p:sp>
        <p:nvSpPr>
          <p:cNvPr id="7171" name="Rectangle 14"/>
          <p:cNvSpPr>
            <a:spLocks noChangeArrowheads="1"/>
          </p:cNvSpPr>
          <p:nvPr/>
        </p:nvSpPr>
        <p:spPr bwMode="auto">
          <a:xfrm>
            <a:off x="6654800" y="1422400"/>
            <a:ext cx="247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effectLst/>
              </a:rPr>
              <a:t> </a:t>
            </a:r>
            <a:endParaRPr lang="en-US">
              <a:effectLst/>
            </a:endParaRPr>
          </a:p>
        </p:txBody>
      </p:sp>
      <p:sp>
        <p:nvSpPr>
          <p:cNvPr id="116751" name="Rectangle 15"/>
          <p:cNvSpPr>
            <a:spLocks noChangeArrowheads="1"/>
          </p:cNvSpPr>
          <p:nvPr/>
        </p:nvSpPr>
        <p:spPr bwMode="auto">
          <a:xfrm>
            <a:off x="301625" y="1349375"/>
            <a:ext cx="29098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sz="2400" b="1">
                <a:effectLst/>
              </a:rPr>
              <a:t>- LA RESISTANCE.</a:t>
            </a:r>
            <a:endParaRPr lang="en-US" sz="2400" b="1">
              <a:effectLst/>
            </a:endParaRPr>
          </a:p>
        </p:txBody>
      </p:sp>
      <p:sp>
        <p:nvSpPr>
          <p:cNvPr id="116752" name="Rectangle 16"/>
          <p:cNvSpPr>
            <a:spLocks noChangeArrowheads="1"/>
          </p:cNvSpPr>
          <p:nvPr/>
        </p:nvSpPr>
        <p:spPr bwMode="auto">
          <a:xfrm>
            <a:off x="1619250" y="1898650"/>
            <a:ext cx="28908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sz="2400" b="1">
                <a:effectLst/>
              </a:rPr>
              <a:t>-LA DILATATIONL.</a:t>
            </a:r>
            <a:endParaRPr lang="en-US" sz="2400" b="1">
              <a:effectLst/>
            </a:endParaRPr>
          </a:p>
        </p:txBody>
      </p:sp>
      <p:sp>
        <p:nvSpPr>
          <p:cNvPr id="116753" name="Rectangle 17"/>
          <p:cNvSpPr>
            <a:spLocks noChangeArrowheads="1"/>
          </p:cNvSpPr>
          <p:nvPr/>
        </p:nvSpPr>
        <p:spPr bwMode="auto">
          <a:xfrm>
            <a:off x="3709988" y="2557463"/>
            <a:ext cx="21812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sz="2400" b="1">
                <a:effectLst/>
              </a:rPr>
              <a:t>-LA DENSITE.</a:t>
            </a:r>
            <a:endParaRPr lang="en-US" sz="2400" b="1">
              <a:effectLst/>
            </a:endParaRPr>
          </a:p>
        </p:txBody>
      </p:sp>
      <p:sp>
        <p:nvSpPr>
          <p:cNvPr id="116754" name="Rectangle 18"/>
          <p:cNvSpPr>
            <a:spLocks noChangeArrowheads="1"/>
          </p:cNvSpPr>
          <p:nvPr/>
        </p:nvSpPr>
        <p:spPr bwMode="auto">
          <a:xfrm>
            <a:off x="4800600" y="3243263"/>
            <a:ext cx="27400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sz="2400" b="1">
                <a:effectLst/>
              </a:rPr>
              <a:t>-LA CORROSION.</a:t>
            </a:r>
            <a:endParaRPr lang="en-US" sz="2400" b="1">
              <a:effectLst/>
            </a:endParaRPr>
          </a:p>
        </p:txBody>
      </p:sp>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116749"/>
                                        </p:tgtEl>
                                        <p:attrNameLst>
                                          <p:attrName>style.visibility</p:attrName>
                                        </p:attrNameLst>
                                      </p:cBhvr>
                                      <p:to>
                                        <p:strVal val="visible"/>
                                      </p:to>
                                    </p:set>
                                    <p:animEffect transition="in" filter="fade">
                                      <p:cBhvr>
                                        <p:cTn id="7" dur="1000"/>
                                        <p:tgtEl>
                                          <p:spTgt spid="116749"/>
                                        </p:tgtEl>
                                      </p:cBhvr>
                                    </p:animEffect>
                                    <p:anim calcmode="lin" valueType="num">
                                      <p:cBhvr>
                                        <p:cTn id="8" dur="1000" fill="hold"/>
                                        <p:tgtEl>
                                          <p:spTgt spid="116749"/>
                                        </p:tgtEl>
                                        <p:attrNameLst>
                                          <p:attrName>ppt_x</p:attrName>
                                        </p:attrNameLst>
                                      </p:cBhvr>
                                      <p:tavLst>
                                        <p:tav tm="0">
                                          <p:val>
                                            <p:strVal val="#ppt_x-.1"/>
                                          </p:val>
                                        </p:tav>
                                        <p:tav tm="100000">
                                          <p:val>
                                            <p:strVal val="#ppt_x"/>
                                          </p:val>
                                        </p:tav>
                                      </p:tavLst>
                                    </p:anim>
                                    <p:anim calcmode="lin" valueType="num">
                                      <p:cBhvr>
                                        <p:cTn id="9" dur="1000" fill="hold"/>
                                        <p:tgtEl>
                                          <p:spTgt spid="116749"/>
                                        </p:tgtEl>
                                        <p:attrNameLst>
                                          <p:attrName>ppt_y</p:attrName>
                                        </p:attrNameLst>
                                      </p:cBhvr>
                                      <p:tavLst>
                                        <p:tav tm="0">
                                          <p:val>
                                            <p:strVal val="#ppt_y"/>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0" presetClass="entr" presetSubtype="0" fill="hold" grpId="1" nodeType="clickEffect">
                                  <p:stCondLst>
                                    <p:cond delay="0"/>
                                  </p:stCondLst>
                                  <p:iterate type="lt">
                                    <p:tmPct val="10000"/>
                                  </p:iterate>
                                  <p:childTnLst>
                                    <p:set>
                                      <p:cBhvr>
                                        <p:cTn id="13" dur="1" fill="hold">
                                          <p:stCondLst>
                                            <p:cond delay="0"/>
                                          </p:stCondLst>
                                        </p:cTn>
                                        <p:tgtEl>
                                          <p:spTgt spid="116749"/>
                                        </p:tgtEl>
                                        <p:attrNameLst>
                                          <p:attrName>style.visibility</p:attrName>
                                        </p:attrNameLst>
                                      </p:cBhvr>
                                      <p:to>
                                        <p:strVal val="visible"/>
                                      </p:to>
                                    </p:set>
                                    <p:animEffect transition="in" filter="fade">
                                      <p:cBhvr>
                                        <p:cTn id="14" dur="1000"/>
                                        <p:tgtEl>
                                          <p:spTgt spid="116749"/>
                                        </p:tgtEl>
                                      </p:cBhvr>
                                    </p:animEffect>
                                    <p:anim calcmode="lin" valueType="num">
                                      <p:cBhvr>
                                        <p:cTn id="15" dur="1000" fill="hold"/>
                                        <p:tgtEl>
                                          <p:spTgt spid="116749"/>
                                        </p:tgtEl>
                                        <p:attrNameLst>
                                          <p:attrName>ppt_x</p:attrName>
                                        </p:attrNameLst>
                                      </p:cBhvr>
                                      <p:tavLst>
                                        <p:tav tm="0">
                                          <p:val>
                                            <p:strVal val="#ppt_x-.1"/>
                                          </p:val>
                                        </p:tav>
                                        <p:tav tm="100000">
                                          <p:val>
                                            <p:strVal val="#ppt_x"/>
                                          </p:val>
                                        </p:tav>
                                      </p:tavLst>
                                    </p:anim>
                                    <p:anim calcmode="lin" valueType="num">
                                      <p:cBhvr>
                                        <p:cTn id="16" dur="1000" fill="hold"/>
                                        <p:tgtEl>
                                          <p:spTgt spid="116749"/>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0" presetClass="entr" presetSubtype="0" fill="hold" grpId="0" nodeType="clickEffect">
                                  <p:stCondLst>
                                    <p:cond delay="0"/>
                                  </p:stCondLst>
                                  <p:iterate type="lt">
                                    <p:tmPct val="10000"/>
                                  </p:iterate>
                                  <p:childTnLst>
                                    <p:set>
                                      <p:cBhvr>
                                        <p:cTn id="20" dur="1" fill="hold">
                                          <p:stCondLst>
                                            <p:cond delay="0"/>
                                          </p:stCondLst>
                                        </p:cTn>
                                        <p:tgtEl>
                                          <p:spTgt spid="116751"/>
                                        </p:tgtEl>
                                        <p:attrNameLst>
                                          <p:attrName>style.visibility</p:attrName>
                                        </p:attrNameLst>
                                      </p:cBhvr>
                                      <p:to>
                                        <p:strVal val="visible"/>
                                      </p:to>
                                    </p:set>
                                    <p:animEffect transition="in" filter="fade">
                                      <p:cBhvr>
                                        <p:cTn id="21" dur="1000"/>
                                        <p:tgtEl>
                                          <p:spTgt spid="116751"/>
                                        </p:tgtEl>
                                      </p:cBhvr>
                                    </p:animEffect>
                                    <p:anim calcmode="lin" valueType="num">
                                      <p:cBhvr>
                                        <p:cTn id="22" dur="1000" fill="hold"/>
                                        <p:tgtEl>
                                          <p:spTgt spid="116751"/>
                                        </p:tgtEl>
                                        <p:attrNameLst>
                                          <p:attrName>ppt_x</p:attrName>
                                        </p:attrNameLst>
                                      </p:cBhvr>
                                      <p:tavLst>
                                        <p:tav tm="0">
                                          <p:val>
                                            <p:strVal val="#ppt_x-.1"/>
                                          </p:val>
                                        </p:tav>
                                        <p:tav tm="100000">
                                          <p:val>
                                            <p:strVal val="#ppt_x"/>
                                          </p:val>
                                        </p:tav>
                                      </p:tavLst>
                                    </p:anim>
                                    <p:anim calcmode="lin" valueType="num">
                                      <p:cBhvr>
                                        <p:cTn id="23" dur="1000" fill="hold"/>
                                        <p:tgtEl>
                                          <p:spTgt spid="116751"/>
                                        </p:tgtEl>
                                        <p:attrNameLst>
                                          <p:attrName>ppt_y</p:attrName>
                                        </p:attrNameLst>
                                      </p:cBhvr>
                                      <p:tavLst>
                                        <p:tav tm="0">
                                          <p:val>
                                            <p:strVal val="#ppt_y"/>
                                          </p:val>
                                        </p:tav>
                                        <p:tav tm="100000">
                                          <p:val>
                                            <p:strVal val="#ppt_y"/>
                                          </p:val>
                                        </p:tav>
                                      </p:tavLst>
                                    </p:anim>
                                  </p:childTnLst>
                                </p:cTn>
                              </p:par>
                              <p:par>
                                <p:cTn id="24" presetID="40" presetClass="entr" presetSubtype="0" fill="hold" grpId="0" nodeType="withEffect">
                                  <p:stCondLst>
                                    <p:cond delay="0"/>
                                  </p:stCondLst>
                                  <p:iterate type="lt">
                                    <p:tmPct val="10000"/>
                                  </p:iterate>
                                  <p:childTnLst>
                                    <p:set>
                                      <p:cBhvr>
                                        <p:cTn id="25" dur="1" fill="hold">
                                          <p:stCondLst>
                                            <p:cond delay="0"/>
                                          </p:stCondLst>
                                        </p:cTn>
                                        <p:tgtEl>
                                          <p:spTgt spid="116752"/>
                                        </p:tgtEl>
                                        <p:attrNameLst>
                                          <p:attrName>style.visibility</p:attrName>
                                        </p:attrNameLst>
                                      </p:cBhvr>
                                      <p:to>
                                        <p:strVal val="visible"/>
                                      </p:to>
                                    </p:set>
                                    <p:animEffect transition="in" filter="fade">
                                      <p:cBhvr>
                                        <p:cTn id="26" dur="1000"/>
                                        <p:tgtEl>
                                          <p:spTgt spid="116752"/>
                                        </p:tgtEl>
                                      </p:cBhvr>
                                    </p:animEffect>
                                    <p:anim calcmode="lin" valueType="num">
                                      <p:cBhvr>
                                        <p:cTn id="27" dur="1000" fill="hold"/>
                                        <p:tgtEl>
                                          <p:spTgt spid="116752"/>
                                        </p:tgtEl>
                                        <p:attrNameLst>
                                          <p:attrName>ppt_x</p:attrName>
                                        </p:attrNameLst>
                                      </p:cBhvr>
                                      <p:tavLst>
                                        <p:tav tm="0">
                                          <p:val>
                                            <p:strVal val="#ppt_x-.1"/>
                                          </p:val>
                                        </p:tav>
                                        <p:tav tm="100000">
                                          <p:val>
                                            <p:strVal val="#ppt_x"/>
                                          </p:val>
                                        </p:tav>
                                      </p:tavLst>
                                    </p:anim>
                                    <p:anim calcmode="lin" valueType="num">
                                      <p:cBhvr>
                                        <p:cTn id="28" dur="1000" fill="hold"/>
                                        <p:tgtEl>
                                          <p:spTgt spid="116752"/>
                                        </p:tgtEl>
                                        <p:attrNameLst>
                                          <p:attrName>ppt_y</p:attrName>
                                        </p:attrNameLst>
                                      </p:cBhvr>
                                      <p:tavLst>
                                        <p:tav tm="0">
                                          <p:val>
                                            <p:strVal val="#ppt_y"/>
                                          </p:val>
                                        </p:tav>
                                        <p:tav tm="100000">
                                          <p:val>
                                            <p:strVal val="#ppt_y"/>
                                          </p:val>
                                        </p:tav>
                                      </p:tavLst>
                                    </p:anim>
                                  </p:childTnLst>
                                </p:cTn>
                              </p:par>
                              <p:par>
                                <p:cTn id="29" presetID="40" presetClass="entr" presetSubtype="0" fill="hold" grpId="0" nodeType="withEffect">
                                  <p:stCondLst>
                                    <p:cond delay="0"/>
                                  </p:stCondLst>
                                  <p:iterate type="lt">
                                    <p:tmPct val="10000"/>
                                  </p:iterate>
                                  <p:childTnLst>
                                    <p:set>
                                      <p:cBhvr>
                                        <p:cTn id="30" dur="1" fill="hold">
                                          <p:stCondLst>
                                            <p:cond delay="0"/>
                                          </p:stCondLst>
                                        </p:cTn>
                                        <p:tgtEl>
                                          <p:spTgt spid="116753"/>
                                        </p:tgtEl>
                                        <p:attrNameLst>
                                          <p:attrName>style.visibility</p:attrName>
                                        </p:attrNameLst>
                                      </p:cBhvr>
                                      <p:to>
                                        <p:strVal val="visible"/>
                                      </p:to>
                                    </p:set>
                                    <p:animEffect transition="in" filter="fade">
                                      <p:cBhvr>
                                        <p:cTn id="31" dur="1000"/>
                                        <p:tgtEl>
                                          <p:spTgt spid="116753"/>
                                        </p:tgtEl>
                                      </p:cBhvr>
                                    </p:animEffect>
                                    <p:anim calcmode="lin" valueType="num">
                                      <p:cBhvr>
                                        <p:cTn id="32" dur="1000" fill="hold"/>
                                        <p:tgtEl>
                                          <p:spTgt spid="116753"/>
                                        </p:tgtEl>
                                        <p:attrNameLst>
                                          <p:attrName>ppt_x</p:attrName>
                                        </p:attrNameLst>
                                      </p:cBhvr>
                                      <p:tavLst>
                                        <p:tav tm="0">
                                          <p:val>
                                            <p:strVal val="#ppt_x-.1"/>
                                          </p:val>
                                        </p:tav>
                                        <p:tav tm="100000">
                                          <p:val>
                                            <p:strVal val="#ppt_x"/>
                                          </p:val>
                                        </p:tav>
                                      </p:tavLst>
                                    </p:anim>
                                    <p:anim calcmode="lin" valueType="num">
                                      <p:cBhvr>
                                        <p:cTn id="33" dur="1000" fill="hold"/>
                                        <p:tgtEl>
                                          <p:spTgt spid="116753"/>
                                        </p:tgtEl>
                                        <p:attrNameLst>
                                          <p:attrName>ppt_y</p:attrName>
                                        </p:attrNameLst>
                                      </p:cBhvr>
                                      <p:tavLst>
                                        <p:tav tm="0">
                                          <p:val>
                                            <p:strVal val="#ppt_y"/>
                                          </p:val>
                                        </p:tav>
                                        <p:tav tm="100000">
                                          <p:val>
                                            <p:strVal val="#ppt_y"/>
                                          </p:val>
                                        </p:tav>
                                      </p:tavLst>
                                    </p:anim>
                                  </p:childTnLst>
                                </p:cTn>
                              </p:par>
                              <p:par>
                                <p:cTn id="34" presetID="40" presetClass="entr" presetSubtype="0" fill="hold" grpId="0" nodeType="withEffect">
                                  <p:stCondLst>
                                    <p:cond delay="0"/>
                                  </p:stCondLst>
                                  <p:iterate type="lt">
                                    <p:tmPct val="10000"/>
                                  </p:iterate>
                                  <p:childTnLst>
                                    <p:set>
                                      <p:cBhvr>
                                        <p:cTn id="35" dur="1" fill="hold">
                                          <p:stCondLst>
                                            <p:cond delay="0"/>
                                          </p:stCondLst>
                                        </p:cTn>
                                        <p:tgtEl>
                                          <p:spTgt spid="116754"/>
                                        </p:tgtEl>
                                        <p:attrNameLst>
                                          <p:attrName>style.visibility</p:attrName>
                                        </p:attrNameLst>
                                      </p:cBhvr>
                                      <p:to>
                                        <p:strVal val="visible"/>
                                      </p:to>
                                    </p:set>
                                    <p:animEffect transition="in" filter="fade">
                                      <p:cBhvr>
                                        <p:cTn id="36" dur="1000"/>
                                        <p:tgtEl>
                                          <p:spTgt spid="116754"/>
                                        </p:tgtEl>
                                      </p:cBhvr>
                                    </p:animEffect>
                                    <p:anim calcmode="lin" valueType="num">
                                      <p:cBhvr>
                                        <p:cTn id="37" dur="1000" fill="hold"/>
                                        <p:tgtEl>
                                          <p:spTgt spid="116754"/>
                                        </p:tgtEl>
                                        <p:attrNameLst>
                                          <p:attrName>ppt_x</p:attrName>
                                        </p:attrNameLst>
                                      </p:cBhvr>
                                      <p:tavLst>
                                        <p:tav tm="0">
                                          <p:val>
                                            <p:strVal val="#ppt_x-.1"/>
                                          </p:val>
                                        </p:tav>
                                        <p:tav tm="100000">
                                          <p:val>
                                            <p:strVal val="#ppt_x"/>
                                          </p:val>
                                        </p:tav>
                                      </p:tavLst>
                                    </p:anim>
                                    <p:anim calcmode="lin" valueType="num">
                                      <p:cBhvr>
                                        <p:cTn id="38" dur="1000" fill="hold"/>
                                        <p:tgtEl>
                                          <p:spTgt spid="11675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49" grpId="0"/>
      <p:bldP spid="116749" grpId="1"/>
      <p:bldP spid="116751" grpId="0"/>
      <p:bldP spid="116752" grpId="0"/>
      <p:bldP spid="116753" grpId="0"/>
      <p:bldP spid="116754"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323850" y="2420938"/>
            <a:ext cx="8388350" cy="1511300"/>
          </a:xfrm>
        </p:spPr>
        <p:txBody>
          <a:bodyPr/>
          <a:lstStyle/>
          <a:p>
            <a:pPr eaLnBrk="1" hangingPunct="1">
              <a:defRPr/>
            </a:pPr>
            <a:r>
              <a:rPr lang="fr-FR" sz="3500" b="1" smtClean="0">
                <a:solidFill>
                  <a:srgbClr val="9D9DBD"/>
                </a:solidFill>
              </a:rPr>
              <a:t>EXEMPLES DE COUVERTURE</a:t>
            </a:r>
            <a:endParaRPr lang="en-US" sz="3500" b="1" smtClean="0">
              <a:solidFill>
                <a:srgbClr val="9D9DBD"/>
              </a:solidFill>
            </a:endParaRPr>
          </a:p>
        </p:txBody>
      </p:sp>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0" presetClass="entr" presetSubtype="0" fill="hold" grpId="0" nodeType="withEffect">
                                  <p:stCondLst>
                                    <p:cond delay="0"/>
                                  </p:stCondLst>
                                  <p:iterate type="lt">
                                    <p:tmPct val="10000"/>
                                  </p:iterate>
                                  <p:childTnLst>
                                    <p:set>
                                      <p:cBhvr>
                                        <p:cTn id="6" dur="1" fill="hold">
                                          <p:stCondLst>
                                            <p:cond delay="0"/>
                                          </p:stCondLst>
                                        </p:cTn>
                                        <p:tgtEl>
                                          <p:spTgt spid="70658"/>
                                        </p:tgtEl>
                                        <p:attrNameLst>
                                          <p:attrName>style.visibility</p:attrName>
                                        </p:attrNameLst>
                                      </p:cBhvr>
                                      <p:to>
                                        <p:strVal val="visible"/>
                                      </p:to>
                                    </p:set>
                                    <p:animEffect transition="in" filter="fade">
                                      <p:cBhvr>
                                        <p:cTn id="7" dur="1000"/>
                                        <p:tgtEl>
                                          <p:spTgt spid="70658"/>
                                        </p:tgtEl>
                                      </p:cBhvr>
                                    </p:animEffect>
                                    <p:anim calcmode="lin" valueType="num">
                                      <p:cBhvr>
                                        <p:cTn id="8" dur="1000" fill="hold"/>
                                        <p:tgtEl>
                                          <p:spTgt spid="70658"/>
                                        </p:tgtEl>
                                        <p:attrNameLst>
                                          <p:attrName>ppt_x</p:attrName>
                                        </p:attrNameLst>
                                      </p:cBhvr>
                                      <p:tavLst>
                                        <p:tav tm="0">
                                          <p:val>
                                            <p:strVal val="#ppt_x-.1"/>
                                          </p:val>
                                        </p:tav>
                                        <p:tav tm="100000">
                                          <p:val>
                                            <p:strVal val="#ppt_x"/>
                                          </p:val>
                                        </p:tav>
                                      </p:tavLst>
                                    </p:anim>
                                    <p:anim calcmode="lin" valueType="num">
                                      <p:cBhvr>
                                        <p:cTn id="9" dur="1000" fill="hold"/>
                                        <p:tgtEl>
                                          <p:spTgt spid="7065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8"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90" name="Picture 10" descr="3933310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2950" y="555625"/>
            <a:ext cx="1800225"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691" name="Picture 11" descr="Hacierco_250058T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2363" y="419100"/>
            <a:ext cx="1800225"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692" name="Picture 12" descr="Hacierco_328329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71775" y="447675"/>
            <a:ext cx="1800225"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693" name="Picture 13" descr="Hacierco_333339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6900" y="427038"/>
            <a:ext cx="1800225"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694" name="Picture 14" descr="Hacierco_333379T"/>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1188" y="1885950"/>
            <a:ext cx="18002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695" name="Picture 15" descr="Hacierco_336645T"/>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57488" y="1916113"/>
            <a:ext cx="1800225"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696" name="Picture 16" descr="Hacierco_425035T"/>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932363" y="1944688"/>
            <a:ext cx="180022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697" name="Picture 17" descr="Hacierco_812525T"/>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107238" y="1930400"/>
            <a:ext cx="180022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698" name="Picture 18" descr="Ls_377903T"/>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092950" y="3559175"/>
            <a:ext cx="1800225" cy="127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699" name="Picture 19" descr="LS_5351000T"/>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932363" y="3860800"/>
            <a:ext cx="18002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00" name="Picture 20" descr="Nergal_34590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755900" y="3589338"/>
            <a:ext cx="1800225" cy="1277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01" name="Picture 21" descr="Nervesco_329850"/>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932363" y="4868863"/>
            <a:ext cx="1800225" cy="178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02" name="Picture 22" descr="Nervesco_540900T"/>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11188" y="3860800"/>
            <a:ext cx="1800225"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03" name="Picture 23" descr="Nervesco_3351000T"/>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11188" y="5589588"/>
            <a:ext cx="1800225"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04" name="Picture 24" descr="Nervesco_3451000TS"/>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771775" y="5589588"/>
            <a:ext cx="1800225" cy="56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05" name="Picture 25" descr="Nervesco_4401000P"/>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7092950" y="5589588"/>
            <a:ext cx="1800225"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nodeType="afterEffect">
                                  <p:stCondLst>
                                    <p:cond delay="0"/>
                                  </p:stCondLst>
                                  <p:childTnLst>
                                    <p:set>
                                      <p:cBhvr>
                                        <p:cTn id="6" dur="1" fill="hold">
                                          <p:stCondLst>
                                            <p:cond delay="0"/>
                                          </p:stCondLst>
                                        </p:cTn>
                                        <p:tgtEl>
                                          <p:spTgt spid="71690"/>
                                        </p:tgtEl>
                                        <p:attrNameLst>
                                          <p:attrName>style.visibility</p:attrName>
                                        </p:attrNameLst>
                                      </p:cBhvr>
                                      <p:to>
                                        <p:strVal val="visible"/>
                                      </p:to>
                                    </p:set>
                                    <p:anim calcmode="lin" valueType="num">
                                      <p:cBhvr>
                                        <p:cTn id="7" dur="500" fill="hold"/>
                                        <p:tgtEl>
                                          <p:spTgt spid="71690"/>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71690"/>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71690"/>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71690"/>
                                        </p:tgtEl>
                                        <p:attrNameLst>
                                          <p:attrName>ppt_y</p:attrName>
                                        </p:attrNameLst>
                                      </p:cBhvr>
                                      <p:tavLst>
                                        <p:tav tm="0">
                                          <p:val>
                                            <p:strVal val="#ppt_y"/>
                                          </p:val>
                                        </p:tav>
                                        <p:tav tm="100000">
                                          <p:val>
                                            <p:strVal val="#ppt_y"/>
                                          </p:val>
                                        </p:tav>
                                      </p:tavLst>
                                    </p:anim>
                                  </p:childTnLst>
                                </p:cTn>
                              </p:par>
                            </p:childTnLst>
                          </p:cTn>
                        </p:par>
                        <p:par>
                          <p:cTn id="11" fill="hold" nodeType="afterGroup">
                            <p:stCondLst>
                              <p:cond delay="500"/>
                            </p:stCondLst>
                            <p:childTnLst>
                              <p:par>
                                <p:cTn id="12" presetID="39" presetClass="entr" presetSubtype="0" accel="100000" fill="hold" nodeType="afterEffect">
                                  <p:stCondLst>
                                    <p:cond delay="0"/>
                                  </p:stCondLst>
                                  <p:childTnLst>
                                    <p:set>
                                      <p:cBhvr>
                                        <p:cTn id="13" dur="1" fill="hold">
                                          <p:stCondLst>
                                            <p:cond delay="0"/>
                                          </p:stCondLst>
                                        </p:cTn>
                                        <p:tgtEl>
                                          <p:spTgt spid="71691"/>
                                        </p:tgtEl>
                                        <p:attrNameLst>
                                          <p:attrName>style.visibility</p:attrName>
                                        </p:attrNameLst>
                                      </p:cBhvr>
                                      <p:to>
                                        <p:strVal val="visible"/>
                                      </p:to>
                                    </p:set>
                                    <p:anim calcmode="lin" valueType="num">
                                      <p:cBhvr>
                                        <p:cTn id="14" dur="500" fill="hold"/>
                                        <p:tgtEl>
                                          <p:spTgt spid="71691"/>
                                        </p:tgtEl>
                                        <p:attrNameLst>
                                          <p:attrName>ppt_h</p:attrName>
                                        </p:attrNameLst>
                                      </p:cBhvr>
                                      <p:tavLst>
                                        <p:tav tm="0">
                                          <p:val>
                                            <p:strVal val="#ppt_h/20"/>
                                          </p:val>
                                        </p:tav>
                                        <p:tav tm="50000">
                                          <p:val>
                                            <p:strVal val="#ppt_h/20"/>
                                          </p:val>
                                        </p:tav>
                                        <p:tav tm="100000">
                                          <p:val>
                                            <p:strVal val="#ppt_h"/>
                                          </p:val>
                                        </p:tav>
                                      </p:tavLst>
                                    </p:anim>
                                    <p:anim calcmode="lin" valueType="num">
                                      <p:cBhvr>
                                        <p:cTn id="15" dur="500" fill="hold"/>
                                        <p:tgtEl>
                                          <p:spTgt spid="71691"/>
                                        </p:tgtEl>
                                        <p:attrNameLst>
                                          <p:attrName>ppt_w</p:attrName>
                                        </p:attrNameLst>
                                      </p:cBhvr>
                                      <p:tavLst>
                                        <p:tav tm="0">
                                          <p:val>
                                            <p:strVal val="#ppt_w+.3"/>
                                          </p:val>
                                        </p:tav>
                                        <p:tav tm="50000">
                                          <p:val>
                                            <p:strVal val="#ppt_w+.3"/>
                                          </p:val>
                                        </p:tav>
                                        <p:tav tm="100000">
                                          <p:val>
                                            <p:strVal val="#ppt_w"/>
                                          </p:val>
                                        </p:tav>
                                      </p:tavLst>
                                    </p:anim>
                                    <p:anim calcmode="lin" valueType="num">
                                      <p:cBhvr>
                                        <p:cTn id="16" dur="500" fill="hold"/>
                                        <p:tgtEl>
                                          <p:spTgt spid="71691"/>
                                        </p:tgtEl>
                                        <p:attrNameLst>
                                          <p:attrName>ppt_x</p:attrName>
                                        </p:attrNameLst>
                                      </p:cBhvr>
                                      <p:tavLst>
                                        <p:tav tm="0">
                                          <p:val>
                                            <p:strVal val="#ppt_x-.3"/>
                                          </p:val>
                                        </p:tav>
                                        <p:tav tm="50000">
                                          <p:val>
                                            <p:strVal val="#ppt_x"/>
                                          </p:val>
                                        </p:tav>
                                        <p:tav tm="100000">
                                          <p:val>
                                            <p:strVal val="#ppt_x"/>
                                          </p:val>
                                        </p:tav>
                                      </p:tavLst>
                                    </p:anim>
                                    <p:anim calcmode="lin" valueType="num">
                                      <p:cBhvr>
                                        <p:cTn id="17" dur="500" fill="hold"/>
                                        <p:tgtEl>
                                          <p:spTgt spid="71691"/>
                                        </p:tgtEl>
                                        <p:attrNameLst>
                                          <p:attrName>ppt_y</p:attrName>
                                        </p:attrNameLst>
                                      </p:cBhvr>
                                      <p:tavLst>
                                        <p:tav tm="0">
                                          <p:val>
                                            <p:strVal val="#ppt_y"/>
                                          </p:val>
                                        </p:tav>
                                        <p:tav tm="100000">
                                          <p:val>
                                            <p:strVal val="#ppt_y"/>
                                          </p:val>
                                        </p:tav>
                                      </p:tavLst>
                                    </p:anim>
                                  </p:childTnLst>
                                </p:cTn>
                              </p:par>
                            </p:childTnLst>
                          </p:cTn>
                        </p:par>
                        <p:par>
                          <p:cTn id="18" fill="hold" nodeType="afterGroup">
                            <p:stCondLst>
                              <p:cond delay="1000"/>
                            </p:stCondLst>
                            <p:childTnLst>
                              <p:par>
                                <p:cTn id="19" presetID="39" presetClass="entr" presetSubtype="0" accel="100000" fill="hold" nodeType="afterEffect">
                                  <p:stCondLst>
                                    <p:cond delay="0"/>
                                  </p:stCondLst>
                                  <p:childTnLst>
                                    <p:set>
                                      <p:cBhvr>
                                        <p:cTn id="20" dur="1" fill="hold">
                                          <p:stCondLst>
                                            <p:cond delay="0"/>
                                          </p:stCondLst>
                                        </p:cTn>
                                        <p:tgtEl>
                                          <p:spTgt spid="71692"/>
                                        </p:tgtEl>
                                        <p:attrNameLst>
                                          <p:attrName>style.visibility</p:attrName>
                                        </p:attrNameLst>
                                      </p:cBhvr>
                                      <p:to>
                                        <p:strVal val="visible"/>
                                      </p:to>
                                    </p:set>
                                    <p:anim calcmode="lin" valueType="num">
                                      <p:cBhvr>
                                        <p:cTn id="21" dur="500" fill="hold"/>
                                        <p:tgtEl>
                                          <p:spTgt spid="71692"/>
                                        </p:tgtEl>
                                        <p:attrNameLst>
                                          <p:attrName>ppt_h</p:attrName>
                                        </p:attrNameLst>
                                      </p:cBhvr>
                                      <p:tavLst>
                                        <p:tav tm="0">
                                          <p:val>
                                            <p:strVal val="#ppt_h/20"/>
                                          </p:val>
                                        </p:tav>
                                        <p:tav tm="50000">
                                          <p:val>
                                            <p:strVal val="#ppt_h/20"/>
                                          </p:val>
                                        </p:tav>
                                        <p:tav tm="100000">
                                          <p:val>
                                            <p:strVal val="#ppt_h"/>
                                          </p:val>
                                        </p:tav>
                                      </p:tavLst>
                                    </p:anim>
                                    <p:anim calcmode="lin" valueType="num">
                                      <p:cBhvr>
                                        <p:cTn id="22" dur="500" fill="hold"/>
                                        <p:tgtEl>
                                          <p:spTgt spid="71692"/>
                                        </p:tgtEl>
                                        <p:attrNameLst>
                                          <p:attrName>ppt_w</p:attrName>
                                        </p:attrNameLst>
                                      </p:cBhvr>
                                      <p:tavLst>
                                        <p:tav tm="0">
                                          <p:val>
                                            <p:strVal val="#ppt_w+.3"/>
                                          </p:val>
                                        </p:tav>
                                        <p:tav tm="50000">
                                          <p:val>
                                            <p:strVal val="#ppt_w+.3"/>
                                          </p:val>
                                        </p:tav>
                                        <p:tav tm="100000">
                                          <p:val>
                                            <p:strVal val="#ppt_w"/>
                                          </p:val>
                                        </p:tav>
                                      </p:tavLst>
                                    </p:anim>
                                    <p:anim calcmode="lin" valueType="num">
                                      <p:cBhvr>
                                        <p:cTn id="23" dur="500" fill="hold"/>
                                        <p:tgtEl>
                                          <p:spTgt spid="71692"/>
                                        </p:tgtEl>
                                        <p:attrNameLst>
                                          <p:attrName>ppt_x</p:attrName>
                                        </p:attrNameLst>
                                      </p:cBhvr>
                                      <p:tavLst>
                                        <p:tav tm="0">
                                          <p:val>
                                            <p:strVal val="#ppt_x-.3"/>
                                          </p:val>
                                        </p:tav>
                                        <p:tav tm="50000">
                                          <p:val>
                                            <p:strVal val="#ppt_x"/>
                                          </p:val>
                                        </p:tav>
                                        <p:tav tm="100000">
                                          <p:val>
                                            <p:strVal val="#ppt_x"/>
                                          </p:val>
                                        </p:tav>
                                      </p:tavLst>
                                    </p:anim>
                                    <p:anim calcmode="lin" valueType="num">
                                      <p:cBhvr>
                                        <p:cTn id="24" dur="500" fill="hold"/>
                                        <p:tgtEl>
                                          <p:spTgt spid="71692"/>
                                        </p:tgtEl>
                                        <p:attrNameLst>
                                          <p:attrName>ppt_y</p:attrName>
                                        </p:attrNameLst>
                                      </p:cBhvr>
                                      <p:tavLst>
                                        <p:tav tm="0">
                                          <p:val>
                                            <p:strVal val="#ppt_y"/>
                                          </p:val>
                                        </p:tav>
                                        <p:tav tm="100000">
                                          <p:val>
                                            <p:strVal val="#ppt_y"/>
                                          </p:val>
                                        </p:tav>
                                      </p:tavLst>
                                    </p:anim>
                                  </p:childTnLst>
                                </p:cTn>
                              </p:par>
                            </p:childTnLst>
                          </p:cTn>
                        </p:par>
                        <p:par>
                          <p:cTn id="25" fill="hold" nodeType="afterGroup">
                            <p:stCondLst>
                              <p:cond delay="1500"/>
                            </p:stCondLst>
                            <p:childTnLst>
                              <p:par>
                                <p:cTn id="26" presetID="39" presetClass="entr" presetSubtype="0" accel="100000" fill="hold" nodeType="afterEffect">
                                  <p:stCondLst>
                                    <p:cond delay="0"/>
                                  </p:stCondLst>
                                  <p:childTnLst>
                                    <p:set>
                                      <p:cBhvr>
                                        <p:cTn id="27" dur="1" fill="hold">
                                          <p:stCondLst>
                                            <p:cond delay="0"/>
                                          </p:stCondLst>
                                        </p:cTn>
                                        <p:tgtEl>
                                          <p:spTgt spid="71693"/>
                                        </p:tgtEl>
                                        <p:attrNameLst>
                                          <p:attrName>style.visibility</p:attrName>
                                        </p:attrNameLst>
                                      </p:cBhvr>
                                      <p:to>
                                        <p:strVal val="visible"/>
                                      </p:to>
                                    </p:set>
                                    <p:anim calcmode="lin" valueType="num">
                                      <p:cBhvr>
                                        <p:cTn id="28" dur="500" fill="hold"/>
                                        <p:tgtEl>
                                          <p:spTgt spid="71693"/>
                                        </p:tgtEl>
                                        <p:attrNameLst>
                                          <p:attrName>ppt_h</p:attrName>
                                        </p:attrNameLst>
                                      </p:cBhvr>
                                      <p:tavLst>
                                        <p:tav tm="0">
                                          <p:val>
                                            <p:strVal val="#ppt_h/20"/>
                                          </p:val>
                                        </p:tav>
                                        <p:tav tm="50000">
                                          <p:val>
                                            <p:strVal val="#ppt_h/20"/>
                                          </p:val>
                                        </p:tav>
                                        <p:tav tm="100000">
                                          <p:val>
                                            <p:strVal val="#ppt_h"/>
                                          </p:val>
                                        </p:tav>
                                      </p:tavLst>
                                    </p:anim>
                                    <p:anim calcmode="lin" valueType="num">
                                      <p:cBhvr>
                                        <p:cTn id="29" dur="500" fill="hold"/>
                                        <p:tgtEl>
                                          <p:spTgt spid="71693"/>
                                        </p:tgtEl>
                                        <p:attrNameLst>
                                          <p:attrName>ppt_w</p:attrName>
                                        </p:attrNameLst>
                                      </p:cBhvr>
                                      <p:tavLst>
                                        <p:tav tm="0">
                                          <p:val>
                                            <p:strVal val="#ppt_w+.3"/>
                                          </p:val>
                                        </p:tav>
                                        <p:tav tm="50000">
                                          <p:val>
                                            <p:strVal val="#ppt_w+.3"/>
                                          </p:val>
                                        </p:tav>
                                        <p:tav tm="100000">
                                          <p:val>
                                            <p:strVal val="#ppt_w"/>
                                          </p:val>
                                        </p:tav>
                                      </p:tavLst>
                                    </p:anim>
                                    <p:anim calcmode="lin" valueType="num">
                                      <p:cBhvr>
                                        <p:cTn id="30" dur="500" fill="hold"/>
                                        <p:tgtEl>
                                          <p:spTgt spid="71693"/>
                                        </p:tgtEl>
                                        <p:attrNameLst>
                                          <p:attrName>ppt_x</p:attrName>
                                        </p:attrNameLst>
                                      </p:cBhvr>
                                      <p:tavLst>
                                        <p:tav tm="0">
                                          <p:val>
                                            <p:strVal val="#ppt_x-.3"/>
                                          </p:val>
                                        </p:tav>
                                        <p:tav tm="50000">
                                          <p:val>
                                            <p:strVal val="#ppt_x"/>
                                          </p:val>
                                        </p:tav>
                                        <p:tav tm="100000">
                                          <p:val>
                                            <p:strVal val="#ppt_x"/>
                                          </p:val>
                                        </p:tav>
                                      </p:tavLst>
                                    </p:anim>
                                    <p:anim calcmode="lin" valueType="num">
                                      <p:cBhvr>
                                        <p:cTn id="31" dur="500" fill="hold"/>
                                        <p:tgtEl>
                                          <p:spTgt spid="71693"/>
                                        </p:tgtEl>
                                        <p:attrNameLst>
                                          <p:attrName>ppt_y</p:attrName>
                                        </p:attrNameLst>
                                      </p:cBhvr>
                                      <p:tavLst>
                                        <p:tav tm="0">
                                          <p:val>
                                            <p:strVal val="#ppt_y"/>
                                          </p:val>
                                        </p:tav>
                                        <p:tav tm="100000">
                                          <p:val>
                                            <p:strVal val="#ppt_y"/>
                                          </p:val>
                                        </p:tav>
                                      </p:tavLst>
                                    </p:anim>
                                  </p:childTnLst>
                                </p:cTn>
                              </p:par>
                            </p:childTnLst>
                          </p:cTn>
                        </p:par>
                        <p:par>
                          <p:cTn id="32" fill="hold" nodeType="afterGroup">
                            <p:stCondLst>
                              <p:cond delay="2000"/>
                            </p:stCondLst>
                            <p:childTnLst>
                              <p:par>
                                <p:cTn id="33" presetID="39" presetClass="entr" presetSubtype="0" accel="100000" fill="hold" nodeType="afterEffect">
                                  <p:stCondLst>
                                    <p:cond delay="0"/>
                                  </p:stCondLst>
                                  <p:childTnLst>
                                    <p:set>
                                      <p:cBhvr>
                                        <p:cTn id="34" dur="1" fill="hold">
                                          <p:stCondLst>
                                            <p:cond delay="0"/>
                                          </p:stCondLst>
                                        </p:cTn>
                                        <p:tgtEl>
                                          <p:spTgt spid="71694"/>
                                        </p:tgtEl>
                                        <p:attrNameLst>
                                          <p:attrName>style.visibility</p:attrName>
                                        </p:attrNameLst>
                                      </p:cBhvr>
                                      <p:to>
                                        <p:strVal val="visible"/>
                                      </p:to>
                                    </p:set>
                                    <p:anim calcmode="lin" valueType="num">
                                      <p:cBhvr>
                                        <p:cTn id="35" dur="500" fill="hold"/>
                                        <p:tgtEl>
                                          <p:spTgt spid="71694"/>
                                        </p:tgtEl>
                                        <p:attrNameLst>
                                          <p:attrName>ppt_h</p:attrName>
                                        </p:attrNameLst>
                                      </p:cBhvr>
                                      <p:tavLst>
                                        <p:tav tm="0">
                                          <p:val>
                                            <p:strVal val="#ppt_h/20"/>
                                          </p:val>
                                        </p:tav>
                                        <p:tav tm="50000">
                                          <p:val>
                                            <p:strVal val="#ppt_h/20"/>
                                          </p:val>
                                        </p:tav>
                                        <p:tav tm="100000">
                                          <p:val>
                                            <p:strVal val="#ppt_h"/>
                                          </p:val>
                                        </p:tav>
                                      </p:tavLst>
                                    </p:anim>
                                    <p:anim calcmode="lin" valueType="num">
                                      <p:cBhvr>
                                        <p:cTn id="36" dur="500" fill="hold"/>
                                        <p:tgtEl>
                                          <p:spTgt spid="71694"/>
                                        </p:tgtEl>
                                        <p:attrNameLst>
                                          <p:attrName>ppt_w</p:attrName>
                                        </p:attrNameLst>
                                      </p:cBhvr>
                                      <p:tavLst>
                                        <p:tav tm="0">
                                          <p:val>
                                            <p:strVal val="#ppt_w+.3"/>
                                          </p:val>
                                        </p:tav>
                                        <p:tav tm="50000">
                                          <p:val>
                                            <p:strVal val="#ppt_w+.3"/>
                                          </p:val>
                                        </p:tav>
                                        <p:tav tm="100000">
                                          <p:val>
                                            <p:strVal val="#ppt_w"/>
                                          </p:val>
                                        </p:tav>
                                      </p:tavLst>
                                    </p:anim>
                                    <p:anim calcmode="lin" valueType="num">
                                      <p:cBhvr>
                                        <p:cTn id="37" dur="500" fill="hold"/>
                                        <p:tgtEl>
                                          <p:spTgt spid="71694"/>
                                        </p:tgtEl>
                                        <p:attrNameLst>
                                          <p:attrName>ppt_x</p:attrName>
                                        </p:attrNameLst>
                                      </p:cBhvr>
                                      <p:tavLst>
                                        <p:tav tm="0">
                                          <p:val>
                                            <p:strVal val="#ppt_x-.3"/>
                                          </p:val>
                                        </p:tav>
                                        <p:tav tm="50000">
                                          <p:val>
                                            <p:strVal val="#ppt_x"/>
                                          </p:val>
                                        </p:tav>
                                        <p:tav tm="100000">
                                          <p:val>
                                            <p:strVal val="#ppt_x"/>
                                          </p:val>
                                        </p:tav>
                                      </p:tavLst>
                                    </p:anim>
                                    <p:anim calcmode="lin" valueType="num">
                                      <p:cBhvr>
                                        <p:cTn id="38" dur="500" fill="hold"/>
                                        <p:tgtEl>
                                          <p:spTgt spid="71694"/>
                                        </p:tgtEl>
                                        <p:attrNameLst>
                                          <p:attrName>ppt_y</p:attrName>
                                        </p:attrNameLst>
                                      </p:cBhvr>
                                      <p:tavLst>
                                        <p:tav tm="0">
                                          <p:val>
                                            <p:strVal val="#ppt_y"/>
                                          </p:val>
                                        </p:tav>
                                        <p:tav tm="100000">
                                          <p:val>
                                            <p:strVal val="#ppt_y"/>
                                          </p:val>
                                        </p:tav>
                                      </p:tavLst>
                                    </p:anim>
                                  </p:childTnLst>
                                </p:cTn>
                              </p:par>
                            </p:childTnLst>
                          </p:cTn>
                        </p:par>
                        <p:par>
                          <p:cTn id="39" fill="hold" nodeType="afterGroup">
                            <p:stCondLst>
                              <p:cond delay="2500"/>
                            </p:stCondLst>
                            <p:childTnLst>
                              <p:par>
                                <p:cTn id="40" presetID="39" presetClass="entr" presetSubtype="0" accel="100000" fill="hold" nodeType="afterEffect">
                                  <p:stCondLst>
                                    <p:cond delay="0"/>
                                  </p:stCondLst>
                                  <p:childTnLst>
                                    <p:set>
                                      <p:cBhvr>
                                        <p:cTn id="41" dur="1" fill="hold">
                                          <p:stCondLst>
                                            <p:cond delay="0"/>
                                          </p:stCondLst>
                                        </p:cTn>
                                        <p:tgtEl>
                                          <p:spTgt spid="71695"/>
                                        </p:tgtEl>
                                        <p:attrNameLst>
                                          <p:attrName>style.visibility</p:attrName>
                                        </p:attrNameLst>
                                      </p:cBhvr>
                                      <p:to>
                                        <p:strVal val="visible"/>
                                      </p:to>
                                    </p:set>
                                    <p:anim calcmode="lin" valueType="num">
                                      <p:cBhvr>
                                        <p:cTn id="42" dur="500" fill="hold"/>
                                        <p:tgtEl>
                                          <p:spTgt spid="71695"/>
                                        </p:tgtEl>
                                        <p:attrNameLst>
                                          <p:attrName>ppt_h</p:attrName>
                                        </p:attrNameLst>
                                      </p:cBhvr>
                                      <p:tavLst>
                                        <p:tav tm="0">
                                          <p:val>
                                            <p:strVal val="#ppt_h/20"/>
                                          </p:val>
                                        </p:tav>
                                        <p:tav tm="50000">
                                          <p:val>
                                            <p:strVal val="#ppt_h/20"/>
                                          </p:val>
                                        </p:tav>
                                        <p:tav tm="100000">
                                          <p:val>
                                            <p:strVal val="#ppt_h"/>
                                          </p:val>
                                        </p:tav>
                                      </p:tavLst>
                                    </p:anim>
                                    <p:anim calcmode="lin" valueType="num">
                                      <p:cBhvr>
                                        <p:cTn id="43" dur="500" fill="hold"/>
                                        <p:tgtEl>
                                          <p:spTgt spid="71695"/>
                                        </p:tgtEl>
                                        <p:attrNameLst>
                                          <p:attrName>ppt_w</p:attrName>
                                        </p:attrNameLst>
                                      </p:cBhvr>
                                      <p:tavLst>
                                        <p:tav tm="0">
                                          <p:val>
                                            <p:strVal val="#ppt_w+.3"/>
                                          </p:val>
                                        </p:tav>
                                        <p:tav tm="50000">
                                          <p:val>
                                            <p:strVal val="#ppt_w+.3"/>
                                          </p:val>
                                        </p:tav>
                                        <p:tav tm="100000">
                                          <p:val>
                                            <p:strVal val="#ppt_w"/>
                                          </p:val>
                                        </p:tav>
                                      </p:tavLst>
                                    </p:anim>
                                    <p:anim calcmode="lin" valueType="num">
                                      <p:cBhvr>
                                        <p:cTn id="44" dur="500" fill="hold"/>
                                        <p:tgtEl>
                                          <p:spTgt spid="71695"/>
                                        </p:tgtEl>
                                        <p:attrNameLst>
                                          <p:attrName>ppt_x</p:attrName>
                                        </p:attrNameLst>
                                      </p:cBhvr>
                                      <p:tavLst>
                                        <p:tav tm="0">
                                          <p:val>
                                            <p:strVal val="#ppt_x-.3"/>
                                          </p:val>
                                        </p:tav>
                                        <p:tav tm="50000">
                                          <p:val>
                                            <p:strVal val="#ppt_x"/>
                                          </p:val>
                                        </p:tav>
                                        <p:tav tm="100000">
                                          <p:val>
                                            <p:strVal val="#ppt_x"/>
                                          </p:val>
                                        </p:tav>
                                      </p:tavLst>
                                    </p:anim>
                                    <p:anim calcmode="lin" valueType="num">
                                      <p:cBhvr>
                                        <p:cTn id="45" dur="500" fill="hold"/>
                                        <p:tgtEl>
                                          <p:spTgt spid="71695"/>
                                        </p:tgtEl>
                                        <p:attrNameLst>
                                          <p:attrName>ppt_y</p:attrName>
                                        </p:attrNameLst>
                                      </p:cBhvr>
                                      <p:tavLst>
                                        <p:tav tm="0">
                                          <p:val>
                                            <p:strVal val="#ppt_y"/>
                                          </p:val>
                                        </p:tav>
                                        <p:tav tm="100000">
                                          <p:val>
                                            <p:strVal val="#ppt_y"/>
                                          </p:val>
                                        </p:tav>
                                      </p:tavLst>
                                    </p:anim>
                                  </p:childTnLst>
                                </p:cTn>
                              </p:par>
                            </p:childTnLst>
                          </p:cTn>
                        </p:par>
                        <p:par>
                          <p:cTn id="46" fill="hold" nodeType="afterGroup">
                            <p:stCondLst>
                              <p:cond delay="3000"/>
                            </p:stCondLst>
                            <p:childTnLst>
                              <p:par>
                                <p:cTn id="47" presetID="39" presetClass="entr" presetSubtype="0" accel="100000" fill="hold" nodeType="afterEffect">
                                  <p:stCondLst>
                                    <p:cond delay="0"/>
                                  </p:stCondLst>
                                  <p:childTnLst>
                                    <p:set>
                                      <p:cBhvr>
                                        <p:cTn id="48" dur="1" fill="hold">
                                          <p:stCondLst>
                                            <p:cond delay="0"/>
                                          </p:stCondLst>
                                        </p:cTn>
                                        <p:tgtEl>
                                          <p:spTgt spid="71696"/>
                                        </p:tgtEl>
                                        <p:attrNameLst>
                                          <p:attrName>style.visibility</p:attrName>
                                        </p:attrNameLst>
                                      </p:cBhvr>
                                      <p:to>
                                        <p:strVal val="visible"/>
                                      </p:to>
                                    </p:set>
                                    <p:anim calcmode="lin" valueType="num">
                                      <p:cBhvr>
                                        <p:cTn id="49" dur="500" fill="hold"/>
                                        <p:tgtEl>
                                          <p:spTgt spid="71696"/>
                                        </p:tgtEl>
                                        <p:attrNameLst>
                                          <p:attrName>ppt_h</p:attrName>
                                        </p:attrNameLst>
                                      </p:cBhvr>
                                      <p:tavLst>
                                        <p:tav tm="0">
                                          <p:val>
                                            <p:strVal val="#ppt_h/20"/>
                                          </p:val>
                                        </p:tav>
                                        <p:tav tm="50000">
                                          <p:val>
                                            <p:strVal val="#ppt_h/20"/>
                                          </p:val>
                                        </p:tav>
                                        <p:tav tm="100000">
                                          <p:val>
                                            <p:strVal val="#ppt_h"/>
                                          </p:val>
                                        </p:tav>
                                      </p:tavLst>
                                    </p:anim>
                                    <p:anim calcmode="lin" valueType="num">
                                      <p:cBhvr>
                                        <p:cTn id="50" dur="500" fill="hold"/>
                                        <p:tgtEl>
                                          <p:spTgt spid="71696"/>
                                        </p:tgtEl>
                                        <p:attrNameLst>
                                          <p:attrName>ppt_w</p:attrName>
                                        </p:attrNameLst>
                                      </p:cBhvr>
                                      <p:tavLst>
                                        <p:tav tm="0">
                                          <p:val>
                                            <p:strVal val="#ppt_w+.3"/>
                                          </p:val>
                                        </p:tav>
                                        <p:tav tm="50000">
                                          <p:val>
                                            <p:strVal val="#ppt_w+.3"/>
                                          </p:val>
                                        </p:tav>
                                        <p:tav tm="100000">
                                          <p:val>
                                            <p:strVal val="#ppt_w"/>
                                          </p:val>
                                        </p:tav>
                                      </p:tavLst>
                                    </p:anim>
                                    <p:anim calcmode="lin" valueType="num">
                                      <p:cBhvr>
                                        <p:cTn id="51" dur="500" fill="hold"/>
                                        <p:tgtEl>
                                          <p:spTgt spid="71696"/>
                                        </p:tgtEl>
                                        <p:attrNameLst>
                                          <p:attrName>ppt_x</p:attrName>
                                        </p:attrNameLst>
                                      </p:cBhvr>
                                      <p:tavLst>
                                        <p:tav tm="0">
                                          <p:val>
                                            <p:strVal val="#ppt_x-.3"/>
                                          </p:val>
                                        </p:tav>
                                        <p:tav tm="50000">
                                          <p:val>
                                            <p:strVal val="#ppt_x"/>
                                          </p:val>
                                        </p:tav>
                                        <p:tav tm="100000">
                                          <p:val>
                                            <p:strVal val="#ppt_x"/>
                                          </p:val>
                                        </p:tav>
                                      </p:tavLst>
                                    </p:anim>
                                    <p:anim calcmode="lin" valueType="num">
                                      <p:cBhvr>
                                        <p:cTn id="52" dur="500" fill="hold"/>
                                        <p:tgtEl>
                                          <p:spTgt spid="71696"/>
                                        </p:tgtEl>
                                        <p:attrNameLst>
                                          <p:attrName>ppt_y</p:attrName>
                                        </p:attrNameLst>
                                      </p:cBhvr>
                                      <p:tavLst>
                                        <p:tav tm="0">
                                          <p:val>
                                            <p:strVal val="#ppt_y"/>
                                          </p:val>
                                        </p:tav>
                                        <p:tav tm="100000">
                                          <p:val>
                                            <p:strVal val="#ppt_y"/>
                                          </p:val>
                                        </p:tav>
                                      </p:tavLst>
                                    </p:anim>
                                  </p:childTnLst>
                                </p:cTn>
                              </p:par>
                            </p:childTnLst>
                          </p:cTn>
                        </p:par>
                        <p:par>
                          <p:cTn id="53" fill="hold" nodeType="afterGroup">
                            <p:stCondLst>
                              <p:cond delay="3500"/>
                            </p:stCondLst>
                            <p:childTnLst>
                              <p:par>
                                <p:cTn id="54" presetID="39" presetClass="entr" presetSubtype="0" accel="100000" fill="hold" nodeType="afterEffect">
                                  <p:stCondLst>
                                    <p:cond delay="0"/>
                                  </p:stCondLst>
                                  <p:childTnLst>
                                    <p:set>
                                      <p:cBhvr>
                                        <p:cTn id="55" dur="1" fill="hold">
                                          <p:stCondLst>
                                            <p:cond delay="0"/>
                                          </p:stCondLst>
                                        </p:cTn>
                                        <p:tgtEl>
                                          <p:spTgt spid="71697"/>
                                        </p:tgtEl>
                                        <p:attrNameLst>
                                          <p:attrName>style.visibility</p:attrName>
                                        </p:attrNameLst>
                                      </p:cBhvr>
                                      <p:to>
                                        <p:strVal val="visible"/>
                                      </p:to>
                                    </p:set>
                                    <p:anim calcmode="lin" valueType="num">
                                      <p:cBhvr>
                                        <p:cTn id="56" dur="500" fill="hold"/>
                                        <p:tgtEl>
                                          <p:spTgt spid="71697"/>
                                        </p:tgtEl>
                                        <p:attrNameLst>
                                          <p:attrName>ppt_h</p:attrName>
                                        </p:attrNameLst>
                                      </p:cBhvr>
                                      <p:tavLst>
                                        <p:tav tm="0">
                                          <p:val>
                                            <p:strVal val="#ppt_h/20"/>
                                          </p:val>
                                        </p:tav>
                                        <p:tav tm="50000">
                                          <p:val>
                                            <p:strVal val="#ppt_h/20"/>
                                          </p:val>
                                        </p:tav>
                                        <p:tav tm="100000">
                                          <p:val>
                                            <p:strVal val="#ppt_h"/>
                                          </p:val>
                                        </p:tav>
                                      </p:tavLst>
                                    </p:anim>
                                    <p:anim calcmode="lin" valueType="num">
                                      <p:cBhvr>
                                        <p:cTn id="57" dur="500" fill="hold"/>
                                        <p:tgtEl>
                                          <p:spTgt spid="71697"/>
                                        </p:tgtEl>
                                        <p:attrNameLst>
                                          <p:attrName>ppt_w</p:attrName>
                                        </p:attrNameLst>
                                      </p:cBhvr>
                                      <p:tavLst>
                                        <p:tav tm="0">
                                          <p:val>
                                            <p:strVal val="#ppt_w+.3"/>
                                          </p:val>
                                        </p:tav>
                                        <p:tav tm="50000">
                                          <p:val>
                                            <p:strVal val="#ppt_w+.3"/>
                                          </p:val>
                                        </p:tav>
                                        <p:tav tm="100000">
                                          <p:val>
                                            <p:strVal val="#ppt_w"/>
                                          </p:val>
                                        </p:tav>
                                      </p:tavLst>
                                    </p:anim>
                                    <p:anim calcmode="lin" valueType="num">
                                      <p:cBhvr>
                                        <p:cTn id="58" dur="500" fill="hold"/>
                                        <p:tgtEl>
                                          <p:spTgt spid="71697"/>
                                        </p:tgtEl>
                                        <p:attrNameLst>
                                          <p:attrName>ppt_x</p:attrName>
                                        </p:attrNameLst>
                                      </p:cBhvr>
                                      <p:tavLst>
                                        <p:tav tm="0">
                                          <p:val>
                                            <p:strVal val="#ppt_x-.3"/>
                                          </p:val>
                                        </p:tav>
                                        <p:tav tm="50000">
                                          <p:val>
                                            <p:strVal val="#ppt_x"/>
                                          </p:val>
                                        </p:tav>
                                        <p:tav tm="100000">
                                          <p:val>
                                            <p:strVal val="#ppt_x"/>
                                          </p:val>
                                        </p:tav>
                                      </p:tavLst>
                                    </p:anim>
                                    <p:anim calcmode="lin" valueType="num">
                                      <p:cBhvr>
                                        <p:cTn id="59" dur="500" fill="hold"/>
                                        <p:tgtEl>
                                          <p:spTgt spid="71697"/>
                                        </p:tgtEl>
                                        <p:attrNameLst>
                                          <p:attrName>ppt_y</p:attrName>
                                        </p:attrNameLst>
                                      </p:cBhvr>
                                      <p:tavLst>
                                        <p:tav tm="0">
                                          <p:val>
                                            <p:strVal val="#ppt_y"/>
                                          </p:val>
                                        </p:tav>
                                        <p:tav tm="100000">
                                          <p:val>
                                            <p:strVal val="#ppt_y"/>
                                          </p:val>
                                        </p:tav>
                                      </p:tavLst>
                                    </p:anim>
                                  </p:childTnLst>
                                </p:cTn>
                              </p:par>
                            </p:childTnLst>
                          </p:cTn>
                        </p:par>
                        <p:par>
                          <p:cTn id="60" fill="hold" nodeType="afterGroup">
                            <p:stCondLst>
                              <p:cond delay="4000"/>
                            </p:stCondLst>
                            <p:childTnLst>
                              <p:par>
                                <p:cTn id="61" presetID="39" presetClass="entr" presetSubtype="0" accel="100000" fill="hold" nodeType="afterEffect">
                                  <p:stCondLst>
                                    <p:cond delay="0"/>
                                  </p:stCondLst>
                                  <p:childTnLst>
                                    <p:set>
                                      <p:cBhvr>
                                        <p:cTn id="62" dur="1" fill="hold">
                                          <p:stCondLst>
                                            <p:cond delay="0"/>
                                          </p:stCondLst>
                                        </p:cTn>
                                        <p:tgtEl>
                                          <p:spTgt spid="71698"/>
                                        </p:tgtEl>
                                        <p:attrNameLst>
                                          <p:attrName>style.visibility</p:attrName>
                                        </p:attrNameLst>
                                      </p:cBhvr>
                                      <p:to>
                                        <p:strVal val="visible"/>
                                      </p:to>
                                    </p:set>
                                    <p:anim calcmode="lin" valueType="num">
                                      <p:cBhvr>
                                        <p:cTn id="63" dur="500" fill="hold"/>
                                        <p:tgtEl>
                                          <p:spTgt spid="71698"/>
                                        </p:tgtEl>
                                        <p:attrNameLst>
                                          <p:attrName>ppt_h</p:attrName>
                                        </p:attrNameLst>
                                      </p:cBhvr>
                                      <p:tavLst>
                                        <p:tav tm="0">
                                          <p:val>
                                            <p:strVal val="#ppt_h/20"/>
                                          </p:val>
                                        </p:tav>
                                        <p:tav tm="50000">
                                          <p:val>
                                            <p:strVal val="#ppt_h/20"/>
                                          </p:val>
                                        </p:tav>
                                        <p:tav tm="100000">
                                          <p:val>
                                            <p:strVal val="#ppt_h"/>
                                          </p:val>
                                        </p:tav>
                                      </p:tavLst>
                                    </p:anim>
                                    <p:anim calcmode="lin" valueType="num">
                                      <p:cBhvr>
                                        <p:cTn id="64" dur="500" fill="hold"/>
                                        <p:tgtEl>
                                          <p:spTgt spid="71698"/>
                                        </p:tgtEl>
                                        <p:attrNameLst>
                                          <p:attrName>ppt_w</p:attrName>
                                        </p:attrNameLst>
                                      </p:cBhvr>
                                      <p:tavLst>
                                        <p:tav tm="0">
                                          <p:val>
                                            <p:strVal val="#ppt_w+.3"/>
                                          </p:val>
                                        </p:tav>
                                        <p:tav tm="50000">
                                          <p:val>
                                            <p:strVal val="#ppt_w+.3"/>
                                          </p:val>
                                        </p:tav>
                                        <p:tav tm="100000">
                                          <p:val>
                                            <p:strVal val="#ppt_w"/>
                                          </p:val>
                                        </p:tav>
                                      </p:tavLst>
                                    </p:anim>
                                    <p:anim calcmode="lin" valueType="num">
                                      <p:cBhvr>
                                        <p:cTn id="65" dur="500" fill="hold"/>
                                        <p:tgtEl>
                                          <p:spTgt spid="71698"/>
                                        </p:tgtEl>
                                        <p:attrNameLst>
                                          <p:attrName>ppt_x</p:attrName>
                                        </p:attrNameLst>
                                      </p:cBhvr>
                                      <p:tavLst>
                                        <p:tav tm="0">
                                          <p:val>
                                            <p:strVal val="#ppt_x-.3"/>
                                          </p:val>
                                        </p:tav>
                                        <p:tav tm="50000">
                                          <p:val>
                                            <p:strVal val="#ppt_x"/>
                                          </p:val>
                                        </p:tav>
                                        <p:tav tm="100000">
                                          <p:val>
                                            <p:strVal val="#ppt_x"/>
                                          </p:val>
                                        </p:tav>
                                      </p:tavLst>
                                    </p:anim>
                                    <p:anim calcmode="lin" valueType="num">
                                      <p:cBhvr>
                                        <p:cTn id="66" dur="500" fill="hold"/>
                                        <p:tgtEl>
                                          <p:spTgt spid="71698"/>
                                        </p:tgtEl>
                                        <p:attrNameLst>
                                          <p:attrName>ppt_y</p:attrName>
                                        </p:attrNameLst>
                                      </p:cBhvr>
                                      <p:tavLst>
                                        <p:tav tm="0">
                                          <p:val>
                                            <p:strVal val="#ppt_y"/>
                                          </p:val>
                                        </p:tav>
                                        <p:tav tm="100000">
                                          <p:val>
                                            <p:strVal val="#ppt_y"/>
                                          </p:val>
                                        </p:tav>
                                      </p:tavLst>
                                    </p:anim>
                                  </p:childTnLst>
                                </p:cTn>
                              </p:par>
                            </p:childTnLst>
                          </p:cTn>
                        </p:par>
                        <p:par>
                          <p:cTn id="67" fill="hold" nodeType="afterGroup">
                            <p:stCondLst>
                              <p:cond delay="4500"/>
                            </p:stCondLst>
                            <p:childTnLst>
                              <p:par>
                                <p:cTn id="68" presetID="39" presetClass="entr" presetSubtype="0" accel="100000" fill="hold" nodeType="afterEffect">
                                  <p:stCondLst>
                                    <p:cond delay="0"/>
                                  </p:stCondLst>
                                  <p:childTnLst>
                                    <p:set>
                                      <p:cBhvr>
                                        <p:cTn id="69" dur="1" fill="hold">
                                          <p:stCondLst>
                                            <p:cond delay="0"/>
                                          </p:stCondLst>
                                        </p:cTn>
                                        <p:tgtEl>
                                          <p:spTgt spid="71699"/>
                                        </p:tgtEl>
                                        <p:attrNameLst>
                                          <p:attrName>style.visibility</p:attrName>
                                        </p:attrNameLst>
                                      </p:cBhvr>
                                      <p:to>
                                        <p:strVal val="visible"/>
                                      </p:to>
                                    </p:set>
                                    <p:anim calcmode="lin" valueType="num">
                                      <p:cBhvr>
                                        <p:cTn id="70" dur="500" fill="hold"/>
                                        <p:tgtEl>
                                          <p:spTgt spid="71699"/>
                                        </p:tgtEl>
                                        <p:attrNameLst>
                                          <p:attrName>ppt_h</p:attrName>
                                        </p:attrNameLst>
                                      </p:cBhvr>
                                      <p:tavLst>
                                        <p:tav tm="0">
                                          <p:val>
                                            <p:strVal val="#ppt_h/20"/>
                                          </p:val>
                                        </p:tav>
                                        <p:tav tm="50000">
                                          <p:val>
                                            <p:strVal val="#ppt_h/20"/>
                                          </p:val>
                                        </p:tav>
                                        <p:tav tm="100000">
                                          <p:val>
                                            <p:strVal val="#ppt_h"/>
                                          </p:val>
                                        </p:tav>
                                      </p:tavLst>
                                    </p:anim>
                                    <p:anim calcmode="lin" valueType="num">
                                      <p:cBhvr>
                                        <p:cTn id="71" dur="500" fill="hold"/>
                                        <p:tgtEl>
                                          <p:spTgt spid="71699"/>
                                        </p:tgtEl>
                                        <p:attrNameLst>
                                          <p:attrName>ppt_w</p:attrName>
                                        </p:attrNameLst>
                                      </p:cBhvr>
                                      <p:tavLst>
                                        <p:tav tm="0">
                                          <p:val>
                                            <p:strVal val="#ppt_w+.3"/>
                                          </p:val>
                                        </p:tav>
                                        <p:tav tm="50000">
                                          <p:val>
                                            <p:strVal val="#ppt_w+.3"/>
                                          </p:val>
                                        </p:tav>
                                        <p:tav tm="100000">
                                          <p:val>
                                            <p:strVal val="#ppt_w"/>
                                          </p:val>
                                        </p:tav>
                                      </p:tavLst>
                                    </p:anim>
                                    <p:anim calcmode="lin" valueType="num">
                                      <p:cBhvr>
                                        <p:cTn id="72" dur="500" fill="hold"/>
                                        <p:tgtEl>
                                          <p:spTgt spid="71699"/>
                                        </p:tgtEl>
                                        <p:attrNameLst>
                                          <p:attrName>ppt_x</p:attrName>
                                        </p:attrNameLst>
                                      </p:cBhvr>
                                      <p:tavLst>
                                        <p:tav tm="0">
                                          <p:val>
                                            <p:strVal val="#ppt_x-.3"/>
                                          </p:val>
                                        </p:tav>
                                        <p:tav tm="50000">
                                          <p:val>
                                            <p:strVal val="#ppt_x"/>
                                          </p:val>
                                        </p:tav>
                                        <p:tav tm="100000">
                                          <p:val>
                                            <p:strVal val="#ppt_x"/>
                                          </p:val>
                                        </p:tav>
                                      </p:tavLst>
                                    </p:anim>
                                    <p:anim calcmode="lin" valueType="num">
                                      <p:cBhvr>
                                        <p:cTn id="73" dur="500" fill="hold"/>
                                        <p:tgtEl>
                                          <p:spTgt spid="71699"/>
                                        </p:tgtEl>
                                        <p:attrNameLst>
                                          <p:attrName>ppt_y</p:attrName>
                                        </p:attrNameLst>
                                      </p:cBhvr>
                                      <p:tavLst>
                                        <p:tav tm="0">
                                          <p:val>
                                            <p:strVal val="#ppt_y"/>
                                          </p:val>
                                        </p:tav>
                                        <p:tav tm="100000">
                                          <p:val>
                                            <p:strVal val="#ppt_y"/>
                                          </p:val>
                                        </p:tav>
                                      </p:tavLst>
                                    </p:anim>
                                  </p:childTnLst>
                                </p:cTn>
                              </p:par>
                            </p:childTnLst>
                          </p:cTn>
                        </p:par>
                        <p:par>
                          <p:cTn id="74" fill="hold" nodeType="afterGroup">
                            <p:stCondLst>
                              <p:cond delay="5000"/>
                            </p:stCondLst>
                            <p:childTnLst>
                              <p:par>
                                <p:cTn id="75" presetID="39" presetClass="entr" presetSubtype="0" accel="100000" fill="hold" nodeType="afterEffect">
                                  <p:stCondLst>
                                    <p:cond delay="0"/>
                                  </p:stCondLst>
                                  <p:childTnLst>
                                    <p:set>
                                      <p:cBhvr>
                                        <p:cTn id="76" dur="1" fill="hold">
                                          <p:stCondLst>
                                            <p:cond delay="0"/>
                                          </p:stCondLst>
                                        </p:cTn>
                                        <p:tgtEl>
                                          <p:spTgt spid="71700"/>
                                        </p:tgtEl>
                                        <p:attrNameLst>
                                          <p:attrName>style.visibility</p:attrName>
                                        </p:attrNameLst>
                                      </p:cBhvr>
                                      <p:to>
                                        <p:strVal val="visible"/>
                                      </p:to>
                                    </p:set>
                                    <p:anim calcmode="lin" valueType="num">
                                      <p:cBhvr>
                                        <p:cTn id="77" dur="500" fill="hold"/>
                                        <p:tgtEl>
                                          <p:spTgt spid="71700"/>
                                        </p:tgtEl>
                                        <p:attrNameLst>
                                          <p:attrName>ppt_h</p:attrName>
                                        </p:attrNameLst>
                                      </p:cBhvr>
                                      <p:tavLst>
                                        <p:tav tm="0">
                                          <p:val>
                                            <p:strVal val="#ppt_h/20"/>
                                          </p:val>
                                        </p:tav>
                                        <p:tav tm="50000">
                                          <p:val>
                                            <p:strVal val="#ppt_h/20"/>
                                          </p:val>
                                        </p:tav>
                                        <p:tav tm="100000">
                                          <p:val>
                                            <p:strVal val="#ppt_h"/>
                                          </p:val>
                                        </p:tav>
                                      </p:tavLst>
                                    </p:anim>
                                    <p:anim calcmode="lin" valueType="num">
                                      <p:cBhvr>
                                        <p:cTn id="78" dur="500" fill="hold"/>
                                        <p:tgtEl>
                                          <p:spTgt spid="71700"/>
                                        </p:tgtEl>
                                        <p:attrNameLst>
                                          <p:attrName>ppt_w</p:attrName>
                                        </p:attrNameLst>
                                      </p:cBhvr>
                                      <p:tavLst>
                                        <p:tav tm="0">
                                          <p:val>
                                            <p:strVal val="#ppt_w+.3"/>
                                          </p:val>
                                        </p:tav>
                                        <p:tav tm="50000">
                                          <p:val>
                                            <p:strVal val="#ppt_w+.3"/>
                                          </p:val>
                                        </p:tav>
                                        <p:tav tm="100000">
                                          <p:val>
                                            <p:strVal val="#ppt_w"/>
                                          </p:val>
                                        </p:tav>
                                      </p:tavLst>
                                    </p:anim>
                                    <p:anim calcmode="lin" valueType="num">
                                      <p:cBhvr>
                                        <p:cTn id="79" dur="500" fill="hold"/>
                                        <p:tgtEl>
                                          <p:spTgt spid="71700"/>
                                        </p:tgtEl>
                                        <p:attrNameLst>
                                          <p:attrName>ppt_x</p:attrName>
                                        </p:attrNameLst>
                                      </p:cBhvr>
                                      <p:tavLst>
                                        <p:tav tm="0">
                                          <p:val>
                                            <p:strVal val="#ppt_x-.3"/>
                                          </p:val>
                                        </p:tav>
                                        <p:tav tm="50000">
                                          <p:val>
                                            <p:strVal val="#ppt_x"/>
                                          </p:val>
                                        </p:tav>
                                        <p:tav tm="100000">
                                          <p:val>
                                            <p:strVal val="#ppt_x"/>
                                          </p:val>
                                        </p:tav>
                                      </p:tavLst>
                                    </p:anim>
                                    <p:anim calcmode="lin" valueType="num">
                                      <p:cBhvr>
                                        <p:cTn id="80" dur="500" fill="hold"/>
                                        <p:tgtEl>
                                          <p:spTgt spid="71700"/>
                                        </p:tgtEl>
                                        <p:attrNameLst>
                                          <p:attrName>ppt_y</p:attrName>
                                        </p:attrNameLst>
                                      </p:cBhvr>
                                      <p:tavLst>
                                        <p:tav tm="0">
                                          <p:val>
                                            <p:strVal val="#ppt_y"/>
                                          </p:val>
                                        </p:tav>
                                        <p:tav tm="100000">
                                          <p:val>
                                            <p:strVal val="#ppt_y"/>
                                          </p:val>
                                        </p:tav>
                                      </p:tavLst>
                                    </p:anim>
                                  </p:childTnLst>
                                </p:cTn>
                              </p:par>
                            </p:childTnLst>
                          </p:cTn>
                        </p:par>
                        <p:par>
                          <p:cTn id="81" fill="hold" nodeType="afterGroup">
                            <p:stCondLst>
                              <p:cond delay="6000"/>
                            </p:stCondLst>
                            <p:childTnLst>
                              <p:par>
                                <p:cTn id="82" presetID="39" presetClass="entr" presetSubtype="0" accel="100000" fill="hold" nodeType="afterEffect">
                                  <p:stCondLst>
                                    <p:cond delay="0"/>
                                  </p:stCondLst>
                                  <p:childTnLst>
                                    <p:set>
                                      <p:cBhvr>
                                        <p:cTn id="83" dur="1" fill="hold">
                                          <p:stCondLst>
                                            <p:cond delay="0"/>
                                          </p:stCondLst>
                                        </p:cTn>
                                        <p:tgtEl>
                                          <p:spTgt spid="71702"/>
                                        </p:tgtEl>
                                        <p:attrNameLst>
                                          <p:attrName>style.visibility</p:attrName>
                                        </p:attrNameLst>
                                      </p:cBhvr>
                                      <p:to>
                                        <p:strVal val="visible"/>
                                      </p:to>
                                    </p:set>
                                    <p:anim calcmode="lin" valueType="num">
                                      <p:cBhvr>
                                        <p:cTn id="84" dur="500" fill="hold"/>
                                        <p:tgtEl>
                                          <p:spTgt spid="71702"/>
                                        </p:tgtEl>
                                        <p:attrNameLst>
                                          <p:attrName>ppt_h</p:attrName>
                                        </p:attrNameLst>
                                      </p:cBhvr>
                                      <p:tavLst>
                                        <p:tav tm="0">
                                          <p:val>
                                            <p:strVal val="#ppt_h/20"/>
                                          </p:val>
                                        </p:tav>
                                        <p:tav tm="50000">
                                          <p:val>
                                            <p:strVal val="#ppt_h/20"/>
                                          </p:val>
                                        </p:tav>
                                        <p:tav tm="100000">
                                          <p:val>
                                            <p:strVal val="#ppt_h"/>
                                          </p:val>
                                        </p:tav>
                                      </p:tavLst>
                                    </p:anim>
                                    <p:anim calcmode="lin" valueType="num">
                                      <p:cBhvr>
                                        <p:cTn id="85" dur="500" fill="hold"/>
                                        <p:tgtEl>
                                          <p:spTgt spid="71702"/>
                                        </p:tgtEl>
                                        <p:attrNameLst>
                                          <p:attrName>ppt_w</p:attrName>
                                        </p:attrNameLst>
                                      </p:cBhvr>
                                      <p:tavLst>
                                        <p:tav tm="0">
                                          <p:val>
                                            <p:strVal val="#ppt_w+.3"/>
                                          </p:val>
                                        </p:tav>
                                        <p:tav tm="50000">
                                          <p:val>
                                            <p:strVal val="#ppt_w+.3"/>
                                          </p:val>
                                        </p:tav>
                                        <p:tav tm="100000">
                                          <p:val>
                                            <p:strVal val="#ppt_w"/>
                                          </p:val>
                                        </p:tav>
                                      </p:tavLst>
                                    </p:anim>
                                    <p:anim calcmode="lin" valueType="num">
                                      <p:cBhvr>
                                        <p:cTn id="86" dur="500" fill="hold"/>
                                        <p:tgtEl>
                                          <p:spTgt spid="71702"/>
                                        </p:tgtEl>
                                        <p:attrNameLst>
                                          <p:attrName>ppt_x</p:attrName>
                                        </p:attrNameLst>
                                      </p:cBhvr>
                                      <p:tavLst>
                                        <p:tav tm="0">
                                          <p:val>
                                            <p:strVal val="#ppt_x-.3"/>
                                          </p:val>
                                        </p:tav>
                                        <p:tav tm="50000">
                                          <p:val>
                                            <p:strVal val="#ppt_x"/>
                                          </p:val>
                                        </p:tav>
                                        <p:tav tm="100000">
                                          <p:val>
                                            <p:strVal val="#ppt_x"/>
                                          </p:val>
                                        </p:tav>
                                      </p:tavLst>
                                    </p:anim>
                                    <p:anim calcmode="lin" valueType="num">
                                      <p:cBhvr>
                                        <p:cTn id="87" dur="500" fill="hold"/>
                                        <p:tgtEl>
                                          <p:spTgt spid="71702"/>
                                        </p:tgtEl>
                                        <p:attrNameLst>
                                          <p:attrName>ppt_y</p:attrName>
                                        </p:attrNameLst>
                                      </p:cBhvr>
                                      <p:tavLst>
                                        <p:tav tm="0">
                                          <p:val>
                                            <p:strVal val="#ppt_y"/>
                                          </p:val>
                                        </p:tav>
                                        <p:tav tm="100000">
                                          <p:val>
                                            <p:strVal val="#ppt_y"/>
                                          </p:val>
                                        </p:tav>
                                      </p:tavLst>
                                    </p:anim>
                                  </p:childTnLst>
                                </p:cTn>
                              </p:par>
                            </p:childTnLst>
                          </p:cTn>
                        </p:par>
                        <p:par>
                          <p:cTn id="88" fill="hold" nodeType="afterGroup">
                            <p:stCondLst>
                              <p:cond delay="6500"/>
                            </p:stCondLst>
                            <p:childTnLst>
                              <p:par>
                                <p:cTn id="89" presetID="39" presetClass="entr" presetSubtype="0" accel="100000" fill="hold" nodeType="afterEffect">
                                  <p:stCondLst>
                                    <p:cond delay="0"/>
                                  </p:stCondLst>
                                  <p:childTnLst>
                                    <p:set>
                                      <p:cBhvr>
                                        <p:cTn id="90" dur="1" fill="hold">
                                          <p:stCondLst>
                                            <p:cond delay="0"/>
                                          </p:stCondLst>
                                        </p:cTn>
                                        <p:tgtEl>
                                          <p:spTgt spid="71703"/>
                                        </p:tgtEl>
                                        <p:attrNameLst>
                                          <p:attrName>style.visibility</p:attrName>
                                        </p:attrNameLst>
                                      </p:cBhvr>
                                      <p:to>
                                        <p:strVal val="visible"/>
                                      </p:to>
                                    </p:set>
                                    <p:anim calcmode="lin" valueType="num">
                                      <p:cBhvr>
                                        <p:cTn id="91" dur="500" fill="hold"/>
                                        <p:tgtEl>
                                          <p:spTgt spid="71703"/>
                                        </p:tgtEl>
                                        <p:attrNameLst>
                                          <p:attrName>ppt_h</p:attrName>
                                        </p:attrNameLst>
                                      </p:cBhvr>
                                      <p:tavLst>
                                        <p:tav tm="0">
                                          <p:val>
                                            <p:strVal val="#ppt_h/20"/>
                                          </p:val>
                                        </p:tav>
                                        <p:tav tm="50000">
                                          <p:val>
                                            <p:strVal val="#ppt_h/20"/>
                                          </p:val>
                                        </p:tav>
                                        <p:tav tm="100000">
                                          <p:val>
                                            <p:strVal val="#ppt_h"/>
                                          </p:val>
                                        </p:tav>
                                      </p:tavLst>
                                    </p:anim>
                                    <p:anim calcmode="lin" valueType="num">
                                      <p:cBhvr>
                                        <p:cTn id="92" dur="500" fill="hold"/>
                                        <p:tgtEl>
                                          <p:spTgt spid="71703"/>
                                        </p:tgtEl>
                                        <p:attrNameLst>
                                          <p:attrName>ppt_w</p:attrName>
                                        </p:attrNameLst>
                                      </p:cBhvr>
                                      <p:tavLst>
                                        <p:tav tm="0">
                                          <p:val>
                                            <p:strVal val="#ppt_w+.3"/>
                                          </p:val>
                                        </p:tav>
                                        <p:tav tm="50000">
                                          <p:val>
                                            <p:strVal val="#ppt_w+.3"/>
                                          </p:val>
                                        </p:tav>
                                        <p:tav tm="100000">
                                          <p:val>
                                            <p:strVal val="#ppt_w"/>
                                          </p:val>
                                        </p:tav>
                                      </p:tavLst>
                                    </p:anim>
                                    <p:anim calcmode="lin" valueType="num">
                                      <p:cBhvr>
                                        <p:cTn id="93" dur="500" fill="hold"/>
                                        <p:tgtEl>
                                          <p:spTgt spid="71703"/>
                                        </p:tgtEl>
                                        <p:attrNameLst>
                                          <p:attrName>ppt_x</p:attrName>
                                        </p:attrNameLst>
                                      </p:cBhvr>
                                      <p:tavLst>
                                        <p:tav tm="0">
                                          <p:val>
                                            <p:strVal val="#ppt_x-.3"/>
                                          </p:val>
                                        </p:tav>
                                        <p:tav tm="50000">
                                          <p:val>
                                            <p:strVal val="#ppt_x"/>
                                          </p:val>
                                        </p:tav>
                                        <p:tav tm="100000">
                                          <p:val>
                                            <p:strVal val="#ppt_x"/>
                                          </p:val>
                                        </p:tav>
                                      </p:tavLst>
                                    </p:anim>
                                    <p:anim calcmode="lin" valueType="num">
                                      <p:cBhvr>
                                        <p:cTn id="94" dur="500" fill="hold"/>
                                        <p:tgtEl>
                                          <p:spTgt spid="71703"/>
                                        </p:tgtEl>
                                        <p:attrNameLst>
                                          <p:attrName>ppt_y</p:attrName>
                                        </p:attrNameLst>
                                      </p:cBhvr>
                                      <p:tavLst>
                                        <p:tav tm="0">
                                          <p:val>
                                            <p:strVal val="#ppt_y"/>
                                          </p:val>
                                        </p:tav>
                                        <p:tav tm="100000">
                                          <p:val>
                                            <p:strVal val="#ppt_y"/>
                                          </p:val>
                                        </p:tav>
                                      </p:tavLst>
                                    </p:anim>
                                  </p:childTnLst>
                                </p:cTn>
                              </p:par>
                            </p:childTnLst>
                          </p:cTn>
                        </p:par>
                        <p:par>
                          <p:cTn id="95" fill="hold" nodeType="afterGroup">
                            <p:stCondLst>
                              <p:cond delay="7000"/>
                            </p:stCondLst>
                            <p:childTnLst>
                              <p:par>
                                <p:cTn id="96" presetID="39" presetClass="entr" presetSubtype="0" accel="100000" fill="hold" nodeType="afterEffect">
                                  <p:stCondLst>
                                    <p:cond delay="0"/>
                                  </p:stCondLst>
                                  <p:childTnLst>
                                    <p:set>
                                      <p:cBhvr>
                                        <p:cTn id="97" dur="1" fill="hold">
                                          <p:stCondLst>
                                            <p:cond delay="0"/>
                                          </p:stCondLst>
                                        </p:cTn>
                                        <p:tgtEl>
                                          <p:spTgt spid="71704"/>
                                        </p:tgtEl>
                                        <p:attrNameLst>
                                          <p:attrName>style.visibility</p:attrName>
                                        </p:attrNameLst>
                                      </p:cBhvr>
                                      <p:to>
                                        <p:strVal val="visible"/>
                                      </p:to>
                                    </p:set>
                                    <p:anim calcmode="lin" valueType="num">
                                      <p:cBhvr>
                                        <p:cTn id="98" dur="500" fill="hold"/>
                                        <p:tgtEl>
                                          <p:spTgt spid="71704"/>
                                        </p:tgtEl>
                                        <p:attrNameLst>
                                          <p:attrName>ppt_h</p:attrName>
                                        </p:attrNameLst>
                                      </p:cBhvr>
                                      <p:tavLst>
                                        <p:tav tm="0">
                                          <p:val>
                                            <p:strVal val="#ppt_h/20"/>
                                          </p:val>
                                        </p:tav>
                                        <p:tav tm="50000">
                                          <p:val>
                                            <p:strVal val="#ppt_h/20"/>
                                          </p:val>
                                        </p:tav>
                                        <p:tav tm="100000">
                                          <p:val>
                                            <p:strVal val="#ppt_h"/>
                                          </p:val>
                                        </p:tav>
                                      </p:tavLst>
                                    </p:anim>
                                    <p:anim calcmode="lin" valueType="num">
                                      <p:cBhvr>
                                        <p:cTn id="99" dur="500" fill="hold"/>
                                        <p:tgtEl>
                                          <p:spTgt spid="71704"/>
                                        </p:tgtEl>
                                        <p:attrNameLst>
                                          <p:attrName>ppt_w</p:attrName>
                                        </p:attrNameLst>
                                      </p:cBhvr>
                                      <p:tavLst>
                                        <p:tav tm="0">
                                          <p:val>
                                            <p:strVal val="#ppt_w+.3"/>
                                          </p:val>
                                        </p:tav>
                                        <p:tav tm="50000">
                                          <p:val>
                                            <p:strVal val="#ppt_w+.3"/>
                                          </p:val>
                                        </p:tav>
                                        <p:tav tm="100000">
                                          <p:val>
                                            <p:strVal val="#ppt_w"/>
                                          </p:val>
                                        </p:tav>
                                      </p:tavLst>
                                    </p:anim>
                                    <p:anim calcmode="lin" valueType="num">
                                      <p:cBhvr>
                                        <p:cTn id="100" dur="500" fill="hold"/>
                                        <p:tgtEl>
                                          <p:spTgt spid="71704"/>
                                        </p:tgtEl>
                                        <p:attrNameLst>
                                          <p:attrName>ppt_x</p:attrName>
                                        </p:attrNameLst>
                                      </p:cBhvr>
                                      <p:tavLst>
                                        <p:tav tm="0">
                                          <p:val>
                                            <p:strVal val="#ppt_x-.3"/>
                                          </p:val>
                                        </p:tav>
                                        <p:tav tm="50000">
                                          <p:val>
                                            <p:strVal val="#ppt_x"/>
                                          </p:val>
                                        </p:tav>
                                        <p:tav tm="100000">
                                          <p:val>
                                            <p:strVal val="#ppt_x"/>
                                          </p:val>
                                        </p:tav>
                                      </p:tavLst>
                                    </p:anim>
                                    <p:anim calcmode="lin" valueType="num">
                                      <p:cBhvr>
                                        <p:cTn id="101" dur="500" fill="hold"/>
                                        <p:tgtEl>
                                          <p:spTgt spid="71704"/>
                                        </p:tgtEl>
                                        <p:attrNameLst>
                                          <p:attrName>ppt_y</p:attrName>
                                        </p:attrNameLst>
                                      </p:cBhvr>
                                      <p:tavLst>
                                        <p:tav tm="0">
                                          <p:val>
                                            <p:strVal val="#ppt_y"/>
                                          </p:val>
                                        </p:tav>
                                        <p:tav tm="100000">
                                          <p:val>
                                            <p:strVal val="#ppt_y"/>
                                          </p:val>
                                        </p:tav>
                                      </p:tavLst>
                                    </p:anim>
                                  </p:childTnLst>
                                </p:cTn>
                              </p:par>
                            </p:childTnLst>
                          </p:cTn>
                        </p:par>
                        <p:par>
                          <p:cTn id="102" fill="hold" nodeType="afterGroup">
                            <p:stCondLst>
                              <p:cond delay="7500"/>
                            </p:stCondLst>
                            <p:childTnLst>
                              <p:par>
                                <p:cTn id="103" presetID="39" presetClass="entr" presetSubtype="0" accel="100000" fill="hold" nodeType="afterEffect">
                                  <p:stCondLst>
                                    <p:cond delay="0"/>
                                  </p:stCondLst>
                                  <p:childTnLst>
                                    <p:set>
                                      <p:cBhvr>
                                        <p:cTn id="104" dur="1" fill="hold">
                                          <p:stCondLst>
                                            <p:cond delay="0"/>
                                          </p:stCondLst>
                                        </p:cTn>
                                        <p:tgtEl>
                                          <p:spTgt spid="71701"/>
                                        </p:tgtEl>
                                        <p:attrNameLst>
                                          <p:attrName>style.visibility</p:attrName>
                                        </p:attrNameLst>
                                      </p:cBhvr>
                                      <p:to>
                                        <p:strVal val="visible"/>
                                      </p:to>
                                    </p:set>
                                    <p:anim calcmode="lin" valueType="num">
                                      <p:cBhvr>
                                        <p:cTn id="105" dur="500" fill="hold"/>
                                        <p:tgtEl>
                                          <p:spTgt spid="71701"/>
                                        </p:tgtEl>
                                        <p:attrNameLst>
                                          <p:attrName>ppt_h</p:attrName>
                                        </p:attrNameLst>
                                      </p:cBhvr>
                                      <p:tavLst>
                                        <p:tav tm="0">
                                          <p:val>
                                            <p:strVal val="#ppt_h/20"/>
                                          </p:val>
                                        </p:tav>
                                        <p:tav tm="50000">
                                          <p:val>
                                            <p:strVal val="#ppt_h/20"/>
                                          </p:val>
                                        </p:tav>
                                        <p:tav tm="100000">
                                          <p:val>
                                            <p:strVal val="#ppt_h"/>
                                          </p:val>
                                        </p:tav>
                                      </p:tavLst>
                                    </p:anim>
                                    <p:anim calcmode="lin" valueType="num">
                                      <p:cBhvr>
                                        <p:cTn id="106" dur="500" fill="hold"/>
                                        <p:tgtEl>
                                          <p:spTgt spid="71701"/>
                                        </p:tgtEl>
                                        <p:attrNameLst>
                                          <p:attrName>ppt_w</p:attrName>
                                        </p:attrNameLst>
                                      </p:cBhvr>
                                      <p:tavLst>
                                        <p:tav tm="0">
                                          <p:val>
                                            <p:strVal val="#ppt_w+.3"/>
                                          </p:val>
                                        </p:tav>
                                        <p:tav tm="50000">
                                          <p:val>
                                            <p:strVal val="#ppt_w+.3"/>
                                          </p:val>
                                        </p:tav>
                                        <p:tav tm="100000">
                                          <p:val>
                                            <p:strVal val="#ppt_w"/>
                                          </p:val>
                                        </p:tav>
                                      </p:tavLst>
                                    </p:anim>
                                    <p:anim calcmode="lin" valueType="num">
                                      <p:cBhvr>
                                        <p:cTn id="107" dur="500" fill="hold"/>
                                        <p:tgtEl>
                                          <p:spTgt spid="71701"/>
                                        </p:tgtEl>
                                        <p:attrNameLst>
                                          <p:attrName>ppt_x</p:attrName>
                                        </p:attrNameLst>
                                      </p:cBhvr>
                                      <p:tavLst>
                                        <p:tav tm="0">
                                          <p:val>
                                            <p:strVal val="#ppt_x-.3"/>
                                          </p:val>
                                        </p:tav>
                                        <p:tav tm="50000">
                                          <p:val>
                                            <p:strVal val="#ppt_x"/>
                                          </p:val>
                                        </p:tav>
                                        <p:tav tm="100000">
                                          <p:val>
                                            <p:strVal val="#ppt_x"/>
                                          </p:val>
                                        </p:tav>
                                      </p:tavLst>
                                    </p:anim>
                                    <p:anim calcmode="lin" valueType="num">
                                      <p:cBhvr>
                                        <p:cTn id="108" dur="500" fill="hold"/>
                                        <p:tgtEl>
                                          <p:spTgt spid="71701"/>
                                        </p:tgtEl>
                                        <p:attrNameLst>
                                          <p:attrName>ppt_y</p:attrName>
                                        </p:attrNameLst>
                                      </p:cBhvr>
                                      <p:tavLst>
                                        <p:tav tm="0">
                                          <p:val>
                                            <p:strVal val="#ppt_y"/>
                                          </p:val>
                                        </p:tav>
                                        <p:tav tm="100000">
                                          <p:val>
                                            <p:strVal val="#ppt_y"/>
                                          </p:val>
                                        </p:tav>
                                      </p:tavLst>
                                    </p:anim>
                                  </p:childTnLst>
                                </p:cTn>
                              </p:par>
                            </p:childTnLst>
                          </p:cTn>
                        </p:par>
                        <p:par>
                          <p:cTn id="109" fill="hold" nodeType="afterGroup">
                            <p:stCondLst>
                              <p:cond delay="8000"/>
                            </p:stCondLst>
                            <p:childTnLst>
                              <p:par>
                                <p:cTn id="110" presetID="39" presetClass="entr" presetSubtype="0" accel="100000" fill="hold" nodeType="afterEffect">
                                  <p:stCondLst>
                                    <p:cond delay="0"/>
                                  </p:stCondLst>
                                  <p:childTnLst>
                                    <p:set>
                                      <p:cBhvr>
                                        <p:cTn id="111" dur="1" fill="hold">
                                          <p:stCondLst>
                                            <p:cond delay="0"/>
                                          </p:stCondLst>
                                        </p:cTn>
                                        <p:tgtEl>
                                          <p:spTgt spid="71705"/>
                                        </p:tgtEl>
                                        <p:attrNameLst>
                                          <p:attrName>style.visibility</p:attrName>
                                        </p:attrNameLst>
                                      </p:cBhvr>
                                      <p:to>
                                        <p:strVal val="visible"/>
                                      </p:to>
                                    </p:set>
                                    <p:anim calcmode="lin" valueType="num">
                                      <p:cBhvr>
                                        <p:cTn id="112" dur="500" fill="hold"/>
                                        <p:tgtEl>
                                          <p:spTgt spid="71705"/>
                                        </p:tgtEl>
                                        <p:attrNameLst>
                                          <p:attrName>ppt_h</p:attrName>
                                        </p:attrNameLst>
                                      </p:cBhvr>
                                      <p:tavLst>
                                        <p:tav tm="0">
                                          <p:val>
                                            <p:strVal val="#ppt_h/20"/>
                                          </p:val>
                                        </p:tav>
                                        <p:tav tm="50000">
                                          <p:val>
                                            <p:strVal val="#ppt_h/20"/>
                                          </p:val>
                                        </p:tav>
                                        <p:tav tm="100000">
                                          <p:val>
                                            <p:strVal val="#ppt_h"/>
                                          </p:val>
                                        </p:tav>
                                      </p:tavLst>
                                    </p:anim>
                                    <p:anim calcmode="lin" valueType="num">
                                      <p:cBhvr>
                                        <p:cTn id="113" dur="500" fill="hold"/>
                                        <p:tgtEl>
                                          <p:spTgt spid="71705"/>
                                        </p:tgtEl>
                                        <p:attrNameLst>
                                          <p:attrName>ppt_w</p:attrName>
                                        </p:attrNameLst>
                                      </p:cBhvr>
                                      <p:tavLst>
                                        <p:tav tm="0">
                                          <p:val>
                                            <p:strVal val="#ppt_w+.3"/>
                                          </p:val>
                                        </p:tav>
                                        <p:tav tm="50000">
                                          <p:val>
                                            <p:strVal val="#ppt_w+.3"/>
                                          </p:val>
                                        </p:tav>
                                        <p:tav tm="100000">
                                          <p:val>
                                            <p:strVal val="#ppt_w"/>
                                          </p:val>
                                        </p:tav>
                                      </p:tavLst>
                                    </p:anim>
                                    <p:anim calcmode="lin" valueType="num">
                                      <p:cBhvr>
                                        <p:cTn id="114" dur="500" fill="hold"/>
                                        <p:tgtEl>
                                          <p:spTgt spid="71705"/>
                                        </p:tgtEl>
                                        <p:attrNameLst>
                                          <p:attrName>ppt_x</p:attrName>
                                        </p:attrNameLst>
                                      </p:cBhvr>
                                      <p:tavLst>
                                        <p:tav tm="0">
                                          <p:val>
                                            <p:strVal val="#ppt_x-.3"/>
                                          </p:val>
                                        </p:tav>
                                        <p:tav tm="50000">
                                          <p:val>
                                            <p:strVal val="#ppt_x"/>
                                          </p:val>
                                        </p:tav>
                                        <p:tav tm="100000">
                                          <p:val>
                                            <p:strVal val="#ppt_x"/>
                                          </p:val>
                                        </p:tav>
                                      </p:tavLst>
                                    </p:anim>
                                    <p:anim calcmode="lin" valueType="num">
                                      <p:cBhvr>
                                        <p:cTn id="115" dur="500" fill="hold"/>
                                        <p:tgtEl>
                                          <p:spTgt spid="7170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3743" name="Picture 15" descr="187698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9113" y="2103438"/>
            <a:ext cx="2879725" cy="893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744" name="Picture 16" descr="frequence_543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725" y="922338"/>
            <a:ext cx="287972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745" name="Picture 17" descr="frequence_725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1863" y="1023938"/>
            <a:ext cx="2879725"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746" name="Picture 18" descr="frequence_1118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60700" y="3213100"/>
            <a:ext cx="2879725" cy="109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747" name="Picture 19" descr="oceane_646900t"/>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2413" y="4581525"/>
            <a:ext cx="2879725" cy="167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748" name="Picture 20" descr="to761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011863" y="4424363"/>
            <a:ext cx="2879725" cy="189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nodeType="afterEffect">
                                  <p:stCondLst>
                                    <p:cond delay="0"/>
                                  </p:stCondLst>
                                  <p:childTnLst>
                                    <p:set>
                                      <p:cBhvr>
                                        <p:cTn id="6" dur="1" fill="hold">
                                          <p:stCondLst>
                                            <p:cond delay="0"/>
                                          </p:stCondLst>
                                        </p:cTn>
                                        <p:tgtEl>
                                          <p:spTgt spid="73744"/>
                                        </p:tgtEl>
                                        <p:attrNameLst>
                                          <p:attrName>style.visibility</p:attrName>
                                        </p:attrNameLst>
                                      </p:cBhvr>
                                      <p:to>
                                        <p:strVal val="visible"/>
                                      </p:to>
                                    </p:set>
                                    <p:anim calcmode="lin" valueType="num">
                                      <p:cBhvr>
                                        <p:cTn id="7" dur="500" fill="hold"/>
                                        <p:tgtEl>
                                          <p:spTgt spid="73744"/>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73744"/>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73744"/>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73744"/>
                                        </p:tgtEl>
                                        <p:attrNameLst>
                                          <p:attrName>ppt_y</p:attrName>
                                        </p:attrNameLst>
                                      </p:cBhvr>
                                      <p:tavLst>
                                        <p:tav tm="0">
                                          <p:val>
                                            <p:strVal val="#ppt_y"/>
                                          </p:val>
                                        </p:tav>
                                        <p:tav tm="100000">
                                          <p:val>
                                            <p:strVal val="#ppt_y"/>
                                          </p:val>
                                        </p:tav>
                                      </p:tavLst>
                                    </p:anim>
                                  </p:childTnLst>
                                </p:cTn>
                              </p:par>
                            </p:childTnLst>
                          </p:cTn>
                        </p:par>
                        <p:par>
                          <p:cTn id="11" fill="hold" nodeType="afterGroup">
                            <p:stCondLst>
                              <p:cond delay="500"/>
                            </p:stCondLst>
                            <p:childTnLst>
                              <p:par>
                                <p:cTn id="12" presetID="39" presetClass="entr" presetSubtype="0" accel="100000" fill="hold" nodeType="afterEffect">
                                  <p:stCondLst>
                                    <p:cond delay="0"/>
                                  </p:stCondLst>
                                  <p:childTnLst>
                                    <p:set>
                                      <p:cBhvr>
                                        <p:cTn id="13" dur="1" fill="hold">
                                          <p:stCondLst>
                                            <p:cond delay="0"/>
                                          </p:stCondLst>
                                        </p:cTn>
                                        <p:tgtEl>
                                          <p:spTgt spid="73745"/>
                                        </p:tgtEl>
                                        <p:attrNameLst>
                                          <p:attrName>style.visibility</p:attrName>
                                        </p:attrNameLst>
                                      </p:cBhvr>
                                      <p:to>
                                        <p:strVal val="visible"/>
                                      </p:to>
                                    </p:set>
                                    <p:anim calcmode="lin" valueType="num">
                                      <p:cBhvr>
                                        <p:cTn id="14" dur="500" fill="hold"/>
                                        <p:tgtEl>
                                          <p:spTgt spid="73745"/>
                                        </p:tgtEl>
                                        <p:attrNameLst>
                                          <p:attrName>ppt_h</p:attrName>
                                        </p:attrNameLst>
                                      </p:cBhvr>
                                      <p:tavLst>
                                        <p:tav tm="0">
                                          <p:val>
                                            <p:strVal val="#ppt_h/20"/>
                                          </p:val>
                                        </p:tav>
                                        <p:tav tm="50000">
                                          <p:val>
                                            <p:strVal val="#ppt_h/20"/>
                                          </p:val>
                                        </p:tav>
                                        <p:tav tm="100000">
                                          <p:val>
                                            <p:strVal val="#ppt_h"/>
                                          </p:val>
                                        </p:tav>
                                      </p:tavLst>
                                    </p:anim>
                                    <p:anim calcmode="lin" valueType="num">
                                      <p:cBhvr>
                                        <p:cTn id="15" dur="500" fill="hold"/>
                                        <p:tgtEl>
                                          <p:spTgt spid="73745"/>
                                        </p:tgtEl>
                                        <p:attrNameLst>
                                          <p:attrName>ppt_w</p:attrName>
                                        </p:attrNameLst>
                                      </p:cBhvr>
                                      <p:tavLst>
                                        <p:tav tm="0">
                                          <p:val>
                                            <p:strVal val="#ppt_w+.3"/>
                                          </p:val>
                                        </p:tav>
                                        <p:tav tm="50000">
                                          <p:val>
                                            <p:strVal val="#ppt_w+.3"/>
                                          </p:val>
                                        </p:tav>
                                        <p:tav tm="100000">
                                          <p:val>
                                            <p:strVal val="#ppt_w"/>
                                          </p:val>
                                        </p:tav>
                                      </p:tavLst>
                                    </p:anim>
                                    <p:anim calcmode="lin" valueType="num">
                                      <p:cBhvr>
                                        <p:cTn id="16" dur="500" fill="hold"/>
                                        <p:tgtEl>
                                          <p:spTgt spid="73745"/>
                                        </p:tgtEl>
                                        <p:attrNameLst>
                                          <p:attrName>ppt_x</p:attrName>
                                        </p:attrNameLst>
                                      </p:cBhvr>
                                      <p:tavLst>
                                        <p:tav tm="0">
                                          <p:val>
                                            <p:strVal val="#ppt_x-.3"/>
                                          </p:val>
                                        </p:tav>
                                        <p:tav tm="50000">
                                          <p:val>
                                            <p:strVal val="#ppt_x"/>
                                          </p:val>
                                        </p:tav>
                                        <p:tav tm="100000">
                                          <p:val>
                                            <p:strVal val="#ppt_x"/>
                                          </p:val>
                                        </p:tav>
                                      </p:tavLst>
                                    </p:anim>
                                    <p:anim calcmode="lin" valueType="num">
                                      <p:cBhvr>
                                        <p:cTn id="17" dur="500" fill="hold"/>
                                        <p:tgtEl>
                                          <p:spTgt spid="73745"/>
                                        </p:tgtEl>
                                        <p:attrNameLst>
                                          <p:attrName>ppt_y</p:attrName>
                                        </p:attrNameLst>
                                      </p:cBhvr>
                                      <p:tavLst>
                                        <p:tav tm="0">
                                          <p:val>
                                            <p:strVal val="#ppt_y"/>
                                          </p:val>
                                        </p:tav>
                                        <p:tav tm="100000">
                                          <p:val>
                                            <p:strVal val="#ppt_y"/>
                                          </p:val>
                                        </p:tav>
                                      </p:tavLst>
                                    </p:anim>
                                  </p:childTnLst>
                                </p:cTn>
                              </p:par>
                            </p:childTnLst>
                          </p:cTn>
                        </p:par>
                        <p:par>
                          <p:cTn id="18" fill="hold" nodeType="afterGroup">
                            <p:stCondLst>
                              <p:cond delay="1000"/>
                            </p:stCondLst>
                            <p:childTnLst>
                              <p:par>
                                <p:cTn id="19" presetID="39" presetClass="entr" presetSubtype="0" accel="100000" fill="hold" nodeType="afterEffect">
                                  <p:stCondLst>
                                    <p:cond delay="0"/>
                                  </p:stCondLst>
                                  <p:childTnLst>
                                    <p:set>
                                      <p:cBhvr>
                                        <p:cTn id="20" dur="1" fill="hold">
                                          <p:stCondLst>
                                            <p:cond delay="0"/>
                                          </p:stCondLst>
                                        </p:cTn>
                                        <p:tgtEl>
                                          <p:spTgt spid="73747"/>
                                        </p:tgtEl>
                                        <p:attrNameLst>
                                          <p:attrName>style.visibility</p:attrName>
                                        </p:attrNameLst>
                                      </p:cBhvr>
                                      <p:to>
                                        <p:strVal val="visible"/>
                                      </p:to>
                                    </p:set>
                                    <p:anim calcmode="lin" valueType="num">
                                      <p:cBhvr>
                                        <p:cTn id="21" dur="500" fill="hold"/>
                                        <p:tgtEl>
                                          <p:spTgt spid="73747"/>
                                        </p:tgtEl>
                                        <p:attrNameLst>
                                          <p:attrName>ppt_h</p:attrName>
                                        </p:attrNameLst>
                                      </p:cBhvr>
                                      <p:tavLst>
                                        <p:tav tm="0">
                                          <p:val>
                                            <p:strVal val="#ppt_h/20"/>
                                          </p:val>
                                        </p:tav>
                                        <p:tav tm="50000">
                                          <p:val>
                                            <p:strVal val="#ppt_h/20"/>
                                          </p:val>
                                        </p:tav>
                                        <p:tav tm="100000">
                                          <p:val>
                                            <p:strVal val="#ppt_h"/>
                                          </p:val>
                                        </p:tav>
                                      </p:tavLst>
                                    </p:anim>
                                    <p:anim calcmode="lin" valueType="num">
                                      <p:cBhvr>
                                        <p:cTn id="22" dur="500" fill="hold"/>
                                        <p:tgtEl>
                                          <p:spTgt spid="73747"/>
                                        </p:tgtEl>
                                        <p:attrNameLst>
                                          <p:attrName>ppt_w</p:attrName>
                                        </p:attrNameLst>
                                      </p:cBhvr>
                                      <p:tavLst>
                                        <p:tav tm="0">
                                          <p:val>
                                            <p:strVal val="#ppt_w+.3"/>
                                          </p:val>
                                        </p:tav>
                                        <p:tav tm="50000">
                                          <p:val>
                                            <p:strVal val="#ppt_w+.3"/>
                                          </p:val>
                                        </p:tav>
                                        <p:tav tm="100000">
                                          <p:val>
                                            <p:strVal val="#ppt_w"/>
                                          </p:val>
                                        </p:tav>
                                      </p:tavLst>
                                    </p:anim>
                                    <p:anim calcmode="lin" valueType="num">
                                      <p:cBhvr>
                                        <p:cTn id="23" dur="500" fill="hold"/>
                                        <p:tgtEl>
                                          <p:spTgt spid="73747"/>
                                        </p:tgtEl>
                                        <p:attrNameLst>
                                          <p:attrName>ppt_x</p:attrName>
                                        </p:attrNameLst>
                                      </p:cBhvr>
                                      <p:tavLst>
                                        <p:tav tm="0">
                                          <p:val>
                                            <p:strVal val="#ppt_x-.3"/>
                                          </p:val>
                                        </p:tav>
                                        <p:tav tm="50000">
                                          <p:val>
                                            <p:strVal val="#ppt_x"/>
                                          </p:val>
                                        </p:tav>
                                        <p:tav tm="100000">
                                          <p:val>
                                            <p:strVal val="#ppt_x"/>
                                          </p:val>
                                        </p:tav>
                                      </p:tavLst>
                                    </p:anim>
                                    <p:anim calcmode="lin" valueType="num">
                                      <p:cBhvr>
                                        <p:cTn id="24" dur="500" fill="hold"/>
                                        <p:tgtEl>
                                          <p:spTgt spid="73747"/>
                                        </p:tgtEl>
                                        <p:attrNameLst>
                                          <p:attrName>ppt_y</p:attrName>
                                        </p:attrNameLst>
                                      </p:cBhvr>
                                      <p:tavLst>
                                        <p:tav tm="0">
                                          <p:val>
                                            <p:strVal val="#ppt_y"/>
                                          </p:val>
                                        </p:tav>
                                        <p:tav tm="100000">
                                          <p:val>
                                            <p:strVal val="#ppt_y"/>
                                          </p:val>
                                        </p:tav>
                                      </p:tavLst>
                                    </p:anim>
                                  </p:childTnLst>
                                </p:cTn>
                              </p:par>
                            </p:childTnLst>
                          </p:cTn>
                        </p:par>
                        <p:par>
                          <p:cTn id="25" fill="hold" nodeType="afterGroup">
                            <p:stCondLst>
                              <p:cond delay="1500"/>
                            </p:stCondLst>
                            <p:childTnLst>
                              <p:par>
                                <p:cTn id="26" presetID="39" presetClass="entr" presetSubtype="0" accel="100000" fill="hold" nodeType="afterEffect">
                                  <p:stCondLst>
                                    <p:cond delay="0"/>
                                  </p:stCondLst>
                                  <p:childTnLst>
                                    <p:set>
                                      <p:cBhvr>
                                        <p:cTn id="27" dur="1" fill="hold">
                                          <p:stCondLst>
                                            <p:cond delay="0"/>
                                          </p:stCondLst>
                                        </p:cTn>
                                        <p:tgtEl>
                                          <p:spTgt spid="73748"/>
                                        </p:tgtEl>
                                        <p:attrNameLst>
                                          <p:attrName>style.visibility</p:attrName>
                                        </p:attrNameLst>
                                      </p:cBhvr>
                                      <p:to>
                                        <p:strVal val="visible"/>
                                      </p:to>
                                    </p:set>
                                    <p:anim calcmode="lin" valueType="num">
                                      <p:cBhvr>
                                        <p:cTn id="28" dur="500" fill="hold"/>
                                        <p:tgtEl>
                                          <p:spTgt spid="73748"/>
                                        </p:tgtEl>
                                        <p:attrNameLst>
                                          <p:attrName>ppt_h</p:attrName>
                                        </p:attrNameLst>
                                      </p:cBhvr>
                                      <p:tavLst>
                                        <p:tav tm="0">
                                          <p:val>
                                            <p:strVal val="#ppt_h/20"/>
                                          </p:val>
                                        </p:tav>
                                        <p:tav tm="50000">
                                          <p:val>
                                            <p:strVal val="#ppt_h/20"/>
                                          </p:val>
                                        </p:tav>
                                        <p:tav tm="100000">
                                          <p:val>
                                            <p:strVal val="#ppt_h"/>
                                          </p:val>
                                        </p:tav>
                                      </p:tavLst>
                                    </p:anim>
                                    <p:anim calcmode="lin" valueType="num">
                                      <p:cBhvr>
                                        <p:cTn id="29" dur="500" fill="hold"/>
                                        <p:tgtEl>
                                          <p:spTgt spid="73748"/>
                                        </p:tgtEl>
                                        <p:attrNameLst>
                                          <p:attrName>ppt_w</p:attrName>
                                        </p:attrNameLst>
                                      </p:cBhvr>
                                      <p:tavLst>
                                        <p:tav tm="0">
                                          <p:val>
                                            <p:strVal val="#ppt_w+.3"/>
                                          </p:val>
                                        </p:tav>
                                        <p:tav tm="50000">
                                          <p:val>
                                            <p:strVal val="#ppt_w+.3"/>
                                          </p:val>
                                        </p:tav>
                                        <p:tav tm="100000">
                                          <p:val>
                                            <p:strVal val="#ppt_w"/>
                                          </p:val>
                                        </p:tav>
                                      </p:tavLst>
                                    </p:anim>
                                    <p:anim calcmode="lin" valueType="num">
                                      <p:cBhvr>
                                        <p:cTn id="30" dur="500" fill="hold"/>
                                        <p:tgtEl>
                                          <p:spTgt spid="73748"/>
                                        </p:tgtEl>
                                        <p:attrNameLst>
                                          <p:attrName>ppt_x</p:attrName>
                                        </p:attrNameLst>
                                      </p:cBhvr>
                                      <p:tavLst>
                                        <p:tav tm="0">
                                          <p:val>
                                            <p:strVal val="#ppt_x-.3"/>
                                          </p:val>
                                        </p:tav>
                                        <p:tav tm="50000">
                                          <p:val>
                                            <p:strVal val="#ppt_x"/>
                                          </p:val>
                                        </p:tav>
                                        <p:tav tm="100000">
                                          <p:val>
                                            <p:strVal val="#ppt_x"/>
                                          </p:val>
                                        </p:tav>
                                      </p:tavLst>
                                    </p:anim>
                                    <p:anim calcmode="lin" valueType="num">
                                      <p:cBhvr>
                                        <p:cTn id="31" dur="500" fill="hold"/>
                                        <p:tgtEl>
                                          <p:spTgt spid="73748"/>
                                        </p:tgtEl>
                                        <p:attrNameLst>
                                          <p:attrName>ppt_y</p:attrName>
                                        </p:attrNameLst>
                                      </p:cBhvr>
                                      <p:tavLst>
                                        <p:tav tm="0">
                                          <p:val>
                                            <p:strVal val="#ppt_y"/>
                                          </p:val>
                                        </p:tav>
                                        <p:tav tm="100000">
                                          <p:val>
                                            <p:strVal val="#ppt_y"/>
                                          </p:val>
                                        </p:tav>
                                      </p:tavLst>
                                    </p:anim>
                                  </p:childTnLst>
                                </p:cTn>
                              </p:par>
                            </p:childTnLst>
                          </p:cTn>
                        </p:par>
                        <p:par>
                          <p:cTn id="32" fill="hold" nodeType="afterGroup">
                            <p:stCondLst>
                              <p:cond delay="2000"/>
                            </p:stCondLst>
                            <p:childTnLst>
                              <p:par>
                                <p:cTn id="33" presetID="39" presetClass="entr" presetSubtype="0" accel="100000" fill="hold" nodeType="afterEffect">
                                  <p:stCondLst>
                                    <p:cond delay="0"/>
                                  </p:stCondLst>
                                  <p:childTnLst>
                                    <p:set>
                                      <p:cBhvr>
                                        <p:cTn id="34" dur="1" fill="hold">
                                          <p:stCondLst>
                                            <p:cond delay="0"/>
                                          </p:stCondLst>
                                        </p:cTn>
                                        <p:tgtEl>
                                          <p:spTgt spid="73746"/>
                                        </p:tgtEl>
                                        <p:attrNameLst>
                                          <p:attrName>style.visibility</p:attrName>
                                        </p:attrNameLst>
                                      </p:cBhvr>
                                      <p:to>
                                        <p:strVal val="visible"/>
                                      </p:to>
                                    </p:set>
                                    <p:anim calcmode="lin" valueType="num">
                                      <p:cBhvr>
                                        <p:cTn id="35" dur="500" fill="hold"/>
                                        <p:tgtEl>
                                          <p:spTgt spid="73746"/>
                                        </p:tgtEl>
                                        <p:attrNameLst>
                                          <p:attrName>ppt_h</p:attrName>
                                        </p:attrNameLst>
                                      </p:cBhvr>
                                      <p:tavLst>
                                        <p:tav tm="0">
                                          <p:val>
                                            <p:strVal val="#ppt_h/20"/>
                                          </p:val>
                                        </p:tav>
                                        <p:tav tm="50000">
                                          <p:val>
                                            <p:strVal val="#ppt_h/20"/>
                                          </p:val>
                                        </p:tav>
                                        <p:tav tm="100000">
                                          <p:val>
                                            <p:strVal val="#ppt_h"/>
                                          </p:val>
                                        </p:tav>
                                      </p:tavLst>
                                    </p:anim>
                                    <p:anim calcmode="lin" valueType="num">
                                      <p:cBhvr>
                                        <p:cTn id="36" dur="500" fill="hold"/>
                                        <p:tgtEl>
                                          <p:spTgt spid="73746"/>
                                        </p:tgtEl>
                                        <p:attrNameLst>
                                          <p:attrName>ppt_w</p:attrName>
                                        </p:attrNameLst>
                                      </p:cBhvr>
                                      <p:tavLst>
                                        <p:tav tm="0">
                                          <p:val>
                                            <p:strVal val="#ppt_w+.3"/>
                                          </p:val>
                                        </p:tav>
                                        <p:tav tm="50000">
                                          <p:val>
                                            <p:strVal val="#ppt_w+.3"/>
                                          </p:val>
                                        </p:tav>
                                        <p:tav tm="100000">
                                          <p:val>
                                            <p:strVal val="#ppt_w"/>
                                          </p:val>
                                        </p:tav>
                                      </p:tavLst>
                                    </p:anim>
                                    <p:anim calcmode="lin" valueType="num">
                                      <p:cBhvr>
                                        <p:cTn id="37" dur="500" fill="hold"/>
                                        <p:tgtEl>
                                          <p:spTgt spid="73746"/>
                                        </p:tgtEl>
                                        <p:attrNameLst>
                                          <p:attrName>ppt_x</p:attrName>
                                        </p:attrNameLst>
                                      </p:cBhvr>
                                      <p:tavLst>
                                        <p:tav tm="0">
                                          <p:val>
                                            <p:strVal val="#ppt_x-.3"/>
                                          </p:val>
                                        </p:tav>
                                        <p:tav tm="50000">
                                          <p:val>
                                            <p:strVal val="#ppt_x"/>
                                          </p:val>
                                        </p:tav>
                                        <p:tav tm="100000">
                                          <p:val>
                                            <p:strVal val="#ppt_x"/>
                                          </p:val>
                                        </p:tav>
                                      </p:tavLst>
                                    </p:anim>
                                    <p:anim calcmode="lin" valueType="num">
                                      <p:cBhvr>
                                        <p:cTn id="38" dur="500" fill="hold"/>
                                        <p:tgtEl>
                                          <p:spTgt spid="73746"/>
                                        </p:tgtEl>
                                        <p:attrNameLst>
                                          <p:attrName>ppt_y</p:attrName>
                                        </p:attrNameLst>
                                      </p:cBhvr>
                                      <p:tavLst>
                                        <p:tav tm="0">
                                          <p:val>
                                            <p:strVal val="#ppt_y"/>
                                          </p:val>
                                        </p:tav>
                                        <p:tav tm="100000">
                                          <p:val>
                                            <p:strVal val="#ppt_y"/>
                                          </p:val>
                                        </p:tav>
                                      </p:tavLst>
                                    </p:anim>
                                  </p:childTnLst>
                                </p:cTn>
                              </p:par>
                            </p:childTnLst>
                          </p:cTn>
                        </p:par>
                        <p:par>
                          <p:cTn id="39" fill="hold" nodeType="afterGroup">
                            <p:stCondLst>
                              <p:cond delay="2500"/>
                            </p:stCondLst>
                            <p:childTnLst>
                              <p:par>
                                <p:cTn id="40" presetID="39" presetClass="entr" presetSubtype="0" accel="100000" fill="hold" nodeType="afterEffect">
                                  <p:stCondLst>
                                    <p:cond delay="0"/>
                                  </p:stCondLst>
                                  <p:childTnLst>
                                    <p:set>
                                      <p:cBhvr>
                                        <p:cTn id="41" dur="1" fill="hold">
                                          <p:stCondLst>
                                            <p:cond delay="0"/>
                                          </p:stCondLst>
                                        </p:cTn>
                                        <p:tgtEl>
                                          <p:spTgt spid="73743"/>
                                        </p:tgtEl>
                                        <p:attrNameLst>
                                          <p:attrName>style.visibility</p:attrName>
                                        </p:attrNameLst>
                                      </p:cBhvr>
                                      <p:to>
                                        <p:strVal val="visible"/>
                                      </p:to>
                                    </p:set>
                                    <p:anim calcmode="lin" valueType="num">
                                      <p:cBhvr>
                                        <p:cTn id="42" dur="500" fill="hold"/>
                                        <p:tgtEl>
                                          <p:spTgt spid="73743"/>
                                        </p:tgtEl>
                                        <p:attrNameLst>
                                          <p:attrName>ppt_h</p:attrName>
                                        </p:attrNameLst>
                                      </p:cBhvr>
                                      <p:tavLst>
                                        <p:tav tm="0">
                                          <p:val>
                                            <p:strVal val="#ppt_h/20"/>
                                          </p:val>
                                        </p:tav>
                                        <p:tav tm="50000">
                                          <p:val>
                                            <p:strVal val="#ppt_h/20"/>
                                          </p:val>
                                        </p:tav>
                                        <p:tav tm="100000">
                                          <p:val>
                                            <p:strVal val="#ppt_h"/>
                                          </p:val>
                                        </p:tav>
                                      </p:tavLst>
                                    </p:anim>
                                    <p:anim calcmode="lin" valueType="num">
                                      <p:cBhvr>
                                        <p:cTn id="43" dur="500" fill="hold"/>
                                        <p:tgtEl>
                                          <p:spTgt spid="73743"/>
                                        </p:tgtEl>
                                        <p:attrNameLst>
                                          <p:attrName>ppt_w</p:attrName>
                                        </p:attrNameLst>
                                      </p:cBhvr>
                                      <p:tavLst>
                                        <p:tav tm="0">
                                          <p:val>
                                            <p:strVal val="#ppt_w+.3"/>
                                          </p:val>
                                        </p:tav>
                                        <p:tav tm="50000">
                                          <p:val>
                                            <p:strVal val="#ppt_w+.3"/>
                                          </p:val>
                                        </p:tav>
                                        <p:tav tm="100000">
                                          <p:val>
                                            <p:strVal val="#ppt_w"/>
                                          </p:val>
                                        </p:tav>
                                      </p:tavLst>
                                    </p:anim>
                                    <p:anim calcmode="lin" valueType="num">
                                      <p:cBhvr>
                                        <p:cTn id="44" dur="500" fill="hold"/>
                                        <p:tgtEl>
                                          <p:spTgt spid="73743"/>
                                        </p:tgtEl>
                                        <p:attrNameLst>
                                          <p:attrName>ppt_x</p:attrName>
                                        </p:attrNameLst>
                                      </p:cBhvr>
                                      <p:tavLst>
                                        <p:tav tm="0">
                                          <p:val>
                                            <p:strVal val="#ppt_x-.3"/>
                                          </p:val>
                                        </p:tav>
                                        <p:tav tm="50000">
                                          <p:val>
                                            <p:strVal val="#ppt_x"/>
                                          </p:val>
                                        </p:tav>
                                        <p:tav tm="100000">
                                          <p:val>
                                            <p:strVal val="#ppt_x"/>
                                          </p:val>
                                        </p:tav>
                                      </p:tavLst>
                                    </p:anim>
                                    <p:anim calcmode="lin" valueType="num">
                                      <p:cBhvr>
                                        <p:cTn id="45" dur="500" fill="hold"/>
                                        <p:tgtEl>
                                          <p:spTgt spid="7374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323850" y="2420938"/>
            <a:ext cx="8388350" cy="1511300"/>
          </a:xfrm>
        </p:spPr>
        <p:txBody>
          <a:bodyPr/>
          <a:lstStyle/>
          <a:p>
            <a:pPr eaLnBrk="1" hangingPunct="1">
              <a:defRPr/>
            </a:pPr>
            <a:r>
              <a:rPr lang="fr-FR" sz="3500" b="1" smtClean="0">
                <a:solidFill>
                  <a:srgbClr val="9D9DBD"/>
                </a:solidFill>
              </a:rPr>
              <a:t>LES PANNEAUX </a:t>
            </a:r>
            <a:r>
              <a:rPr lang="en-US" sz="3500" b="1" smtClean="0">
                <a:solidFill>
                  <a:srgbClr val="9D9DBD"/>
                </a:solidFill>
              </a:rPr>
              <a:t>SANDWICH ISOLANTS</a:t>
            </a:r>
          </a:p>
        </p:txBody>
      </p:sp>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0" presetClass="entr" presetSubtype="0" fill="hold" grpId="0" nodeType="withEffect">
                                  <p:stCondLst>
                                    <p:cond delay="0"/>
                                  </p:stCondLst>
                                  <p:iterate type="lt">
                                    <p:tmPct val="10000"/>
                                  </p:iterate>
                                  <p:childTnLst>
                                    <p:set>
                                      <p:cBhvr>
                                        <p:cTn id="6" dur="1" fill="hold">
                                          <p:stCondLst>
                                            <p:cond delay="0"/>
                                          </p:stCondLst>
                                        </p:cTn>
                                        <p:tgtEl>
                                          <p:spTgt spid="75778"/>
                                        </p:tgtEl>
                                        <p:attrNameLst>
                                          <p:attrName>style.visibility</p:attrName>
                                        </p:attrNameLst>
                                      </p:cBhvr>
                                      <p:to>
                                        <p:strVal val="visible"/>
                                      </p:to>
                                    </p:set>
                                    <p:animEffect transition="in" filter="fade">
                                      <p:cBhvr>
                                        <p:cTn id="7" dur="1000"/>
                                        <p:tgtEl>
                                          <p:spTgt spid="75778"/>
                                        </p:tgtEl>
                                      </p:cBhvr>
                                    </p:animEffect>
                                    <p:anim calcmode="lin" valueType="num">
                                      <p:cBhvr>
                                        <p:cTn id="8" dur="1000" fill="hold"/>
                                        <p:tgtEl>
                                          <p:spTgt spid="75778"/>
                                        </p:tgtEl>
                                        <p:attrNameLst>
                                          <p:attrName>ppt_x</p:attrName>
                                        </p:attrNameLst>
                                      </p:cBhvr>
                                      <p:tavLst>
                                        <p:tav tm="0">
                                          <p:val>
                                            <p:strVal val="#ppt_x-.1"/>
                                          </p:val>
                                        </p:tav>
                                        <p:tav tm="100000">
                                          <p:val>
                                            <p:strVal val="#ppt_x"/>
                                          </p:val>
                                        </p:tav>
                                      </p:tavLst>
                                    </p:anim>
                                    <p:anim calcmode="lin" valueType="num">
                                      <p:cBhvr>
                                        <p:cTn id="9" dur="1000" fill="hold"/>
                                        <p:tgtEl>
                                          <p:spTgt spid="7577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8"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760" name="Picture 8" descr="1000t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1863" y="2133600"/>
            <a:ext cx="2159000" cy="71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761" name="Picture 9" descr="ondatherm_1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1863" y="549275"/>
            <a:ext cx="21590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763" name="Picture 11" descr="promiso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1863" y="3357563"/>
            <a:ext cx="21590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764" name="Picture 12" descr="promistyl"/>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11863" y="5006975"/>
            <a:ext cx="2159000" cy="101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4765" name="Rectangle 13"/>
          <p:cNvSpPr>
            <a:spLocks noChangeArrowheads="1"/>
          </p:cNvSpPr>
          <p:nvPr/>
        </p:nvSpPr>
        <p:spPr bwMode="auto">
          <a:xfrm>
            <a:off x="2555875" y="836613"/>
            <a:ext cx="2879725" cy="576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rtl="1" eaLnBrk="1" hangingPunct="1">
              <a:defRPr/>
            </a:pPr>
            <a:r>
              <a:rPr lang="en-US" sz="3000" b="1">
                <a:solidFill>
                  <a:srgbClr val="9D9DBD"/>
                </a:solidFill>
                <a:effectLst>
                  <a:outerShdw blurRad="38100" dist="38100" dir="2700000" algn="tl">
                    <a:srgbClr val="FFFFFF"/>
                  </a:outerShdw>
                </a:effectLst>
              </a:rPr>
              <a:t>ONDATHERM</a:t>
            </a:r>
            <a:r>
              <a:rPr lang="en-US" sz="3000">
                <a:solidFill>
                  <a:srgbClr val="9D9DBD"/>
                </a:solidFill>
                <a:effectLst>
                  <a:outerShdw blurRad="38100" dist="38100" dir="2700000" algn="tl">
                    <a:srgbClr val="FFFFFF"/>
                  </a:outerShdw>
                </a:effectLst>
              </a:rPr>
              <a:t> </a:t>
            </a:r>
          </a:p>
        </p:txBody>
      </p:sp>
      <p:sp>
        <p:nvSpPr>
          <p:cNvPr id="74766" name="Rectangle 14"/>
          <p:cNvSpPr>
            <a:spLocks noChangeArrowheads="1"/>
          </p:cNvSpPr>
          <p:nvPr/>
        </p:nvSpPr>
        <p:spPr bwMode="auto">
          <a:xfrm>
            <a:off x="2555875" y="2205038"/>
            <a:ext cx="2879725" cy="576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rtl="1" eaLnBrk="1" hangingPunct="1">
              <a:defRPr/>
            </a:pPr>
            <a:r>
              <a:rPr lang="en-US" sz="3000" b="1">
                <a:solidFill>
                  <a:srgbClr val="9D9DBD"/>
                </a:solidFill>
                <a:effectLst>
                  <a:outerShdw blurRad="38100" dist="38100" dir="2700000" algn="tl">
                    <a:srgbClr val="FFFFFF"/>
                  </a:outerShdw>
                </a:effectLst>
              </a:rPr>
              <a:t>1000 TL </a:t>
            </a:r>
          </a:p>
        </p:txBody>
      </p:sp>
      <p:sp>
        <p:nvSpPr>
          <p:cNvPr id="74767" name="Rectangle 15"/>
          <p:cNvSpPr>
            <a:spLocks noChangeArrowheads="1"/>
          </p:cNvSpPr>
          <p:nvPr/>
        </p:nvSpPr>
        <p:spPr bwMode="auto">
          <a:xfrm>
            <a:off x="2555875" y="5229225"/>
            <a:ext cx="2879725"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rtl="1" eaLnBrk="1" hangingPunct="1">
              <a:defRPr/>
            </a:pPr>
            <a:r>
              <a:rPr lang="en-US" sz="3000" b="1">
                <a:solidFill>
                  <a:srgbClr val="9D9DBD"/>
                </a:solidFill>
                <a:effectLst>
                  <a:outerShdw blurRad="38100" dist="38100" dir="2700000" algn="tl">
                    <a:srgbClr val="FFFFFF"/>
                  </a:outerShdw>
                </a:effectLst>
              </a:rPr>
              <a:t>PROMISTYL</a:t>
            </a:r>
            <a:r>
              <a:rPr lang="en-US" sz="3000">
                <a:solidFill>
                  <a:srgbClr val="9D9DBD"/>
                </a:solidFill>
                <a:effectLst>
                  <a:outerShdw blurRad="38100" dist="38100" dir="2700000" algn="tl">
                    <a:srgbClr val="FFFFFF"/>
                  </a:outerShdw>
                </a:effectLst>
              </a:rPr>
              <a:t> </a:t>
            </a:r>
          </a:p>
        </p:txBody>
      </p:sp>
      <p:sp>
        <p:nvSpPr>
          <p:cNvPr id="74768" name="Rectangle 16"/>
          <p:cNvSpPr>
            <a:spLocks noChangeArrowheads="1"/>
          </p:cNvSpPr>
          <p:nvPr/>
        </p:nvSpPr>
        <p:spPr bwMode="auto">
          <a:xfrm>
            <a:off x="2555875" y="3644900"/>
            <a:ext cx="2879725"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rtl="1" eaLnBrk="1" hangingPunct="1">
              <a:defRPr/>
            </a:pPr>
            <a:r>
              <a:rPr lang="en-US" sz="3000" b="1">
                <a:solidFill>
                  <a:srgbClr val="9D9DBD"/>
                </a:solidFill>
                <a:effectLst>
                  <a:outerShdw blurRad="38100" dist="38100" dir="2700000" algn="tl">
                    <a:srgbClr val="FFFFFF"/>
                  </a:outerShdw>
                </a:effectLst>
              </a:rPr>
              <a:t>PROMISOL</a:t>
            </a:r>
            <a:r>
              <a:rPr lang="en-US" sz="3000">
                <a:solidFill>
                  <a:srgbClr val="9D9DBD"/>
                </a:solidFill>
                <a:effectLst>
                  <a:outerShdw blurRad="38100" dist="38100" dir="2700000" algn="tl">
                    <a:srgbClr val="FFFFFF"/>
                  </a:outerShdw>
                </a:effectLst>
              </a:rPr>
              <a:t> </a:t>
            </a:r>
          </a:p>
        </p:txBody>
      </p:sp>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0" presetClass="entr" presetSubtype="0" fill="hold" grpId="0" nodeType="withEffect">
                                  <p:stCondLst>
                                    <p:cond delay="0"/>
                                  </p:stCondLst>
                                  <p:iterate type="lt">
                                    <p:tmPct val="10000"/>
                                  </p:iterate>
                                  <p:childTnLst>
                                    <p:set>
                                      <p:cBhvr>
                                        <p:cTn id="6" dur="1" fill="hold">
                                          <p:stCondLst>
                                            <p:cond delay="0"/>
                                          </p:stCondLst>
                                        </p:cTn>
                                        <p:tgtEl>
                                          <p:spTgt spid="74765"/>
                                        </p:tgtEl>
                                        <p:attrNameLst>
                                          <p:attrName>style.visibility</p:attrName>
                                        </p:attrNameLst>
                                      </p:cBhvr>
                                      <p:to>
                                        <p:strVal val="visible"/>
                                      </p:to>
                                    </p:set>
                                    <p:animEffect transition="in" filter="fade">
                                      <p:cBhvr>
                                        <p:cTn id="7" dur="500"/>
                                        <p:tgtEl>
                                          <p:spTgt spid="74765"/>
                                        </p:tgtEl>
                                      </p:cBhvr>
                                    </p:animEffect>
                                    <p:anim calcmode="lin" valueType="num">
                                      <p:cBhvr>
                                        <p:cTn id="8" dur="500" fill="hold"/>
                                        <p:tgtEl>
                                          <p:spTgt spid="74765"/>
                                        </p:tgtEl>
                                        <p:attrNameLst>
                                          <p:attrName>ppt_x</p:attrName>
                                        </p:attrNameLst>
                                      </p:cBhvr>
                                      <p:tavLst>
                                        <p:tav tm="0">
                                          <p:val>
                                            <p:strVal val="#ppt_x-.1"/>
                                          </p:val>
                                        </p:tav>
                                        <p:tav tm="100000">
                                          <p:val>
                                            <p:strVal val="#ppt_x"/>
                                          </p:val>
                                        </p:tav>
                                      </p:tavLst>
                                    </p:anim>
                                    <p:anim calcmode="lin" valueType="num">
                                      <p:cBhvr>
                                        <p:cTn id="9" dur="500" fill="hold"/>
                                        <p:tgtEl>
                                          <p:spTgt spid="74765"/>
                                        </p:tgtEl>
                                        <p:attrNameLst>
                                          <p:attrName>ppt_y</p:attrName>
                                        </p:attrNameLst>
                                      </p:cBhvr>
                                      <p:tavLst>
                                        <p:tav tm="0">
                                          <p:val>
                                            <p:strVal val="#ppt_y"/>
                                          </p:val>
                                        </p:tav>
                                        <p:tav tm="100000">
                                          <p:val>
                                            <p:strVal val="#ppt_y"/>
                                          </p:val>
                                        </p:tav>
                                      </p:tavLst>
                                    </p:anim>
                                  </p:childTnLst>
                                </p:cTn>
                              </p:par>
                            </p:childTnLst>
                          </p:cTn>
                        </p:par>
                        <p:par>
                          <p:cTn id="10" fill="hold" nodeType="afterGroup">
                            <p:stCondLst>
                              <p:cond delay="900"/>
                            </p:stCondLst>
                            <p:childTnLst>
                              <p:par>
                                <p:cTn id="11" presetID="3" presetClass="entr" presetSubtype="10" fill="hold" nodeType="afterEffect">
                                  <p:stCondLst>
                                    <p:cond delay="0"/>
                                  </p:stCondLst>
                                  <p:childTnLst>
                                    <p:set>
                                      <p:cBhvr>
                                        <p:cTn id="12" dur="1" fill="hold">
                                          <p:stCondLst>
                                            <p:cond delay="0"/>
                                          </p:stCondLst>
                                        </p:cTn>
                                        <p:tgtEl>
                                          <p:spTgt spid="74761"/>
                                        </p:tgtEl>
                                        <p:attrNameLst>
                                          <p:attrName>style.visibility</p:attrName>
                                        </p:attrNameLst>
                                      </p:cBhvr>
                                      <p:to>
                                        <p:strVal val="visible"/>
                                      </p:to>
                                    </p:set>
                                    <p:animEffect transition="in" filter="blinds(horizontal)">
                                      <p:cBhvr>
                                        <p:cTn id="13" dur="500"/>
                                        <p:tgtEl>
                                          <p:spTgt spid="74761"/>
                                        </p:tgtEl>
                                      </p:cBhvr>
                                    </p:animEffect>
                                  </p:childTnLst>
                                </p:cTn>
                              </p:par>
                              <p:par>
                                <p:cTn id="14" presetID="40" presetClass="entr" presetSubtype="0" fill="hold" grpId="0" nodeType="withEffect">
                                  <p:stCondLst>
                                    <p:cond delay="0"/>
                                  </p:stCondLst>
                                  <p:iterate type="lt">
                                    <p:tmPct val="10000"/>
                                  </p:iterate>
                                  <p:childTnLst>
                                    <p:set>
                                      <p:cBhvr>
                                        <p:cTn id="15" dur="1" fill="hold">
                                          <p:stCondLst>
                                            <p:cond delay="0"/>
                                          </p:stCondLst>
                                        </p:cTn>
                                        <p:tgtEl>
                                          <p:spTgt spid="74766"/>
                                        </p:tgtEl>
                                        <p:attrNameLst>
                                          <p:attrName>style.visibility</p:attrName>
                                        </p:attrNameLst>
                                      </p:cBhvr>
                                      <p:to>
                                        <p:strVal val="visible"/>
                                      </p:to>
                                    </p:set>
                                    <p:animEffect transition="in" filter="fade">
                                      <p:cBhvr>
                                        <p:cTn id="16" dur="500"/>
                                        <p:tgtEl>
                                          <p:spTgt spid="74766"/>
                                        </p:tgtEl>
                                      </p:cBhvr>
                                    </p:animEffect>
                                    <p:anim calcmode="lin" valueType="num">
                                      <p:cBhvr>
                                        <p:cTn id="17" dur="500" fill="hold"/>
                                        <p:tgtEl>
                                          <p:spTgt spid="74766"/>
                                        </p:tgtEl>
                                        <p:attrNameLst>
                                          <p:attrName>ppt_x</p:attrName>
                                        </p:attrNameLst>
                                      </p:cBhvr>
                                      <p:tavLst>
                                        <p:tav tm="0">
                                          <p:val>
                                            <p:strVal val="#ppt_x-.1"/>
                                          </p:val>
                                        </p:tav>
                                        <p:tav tm="100000">
                                          <p:val>
                                            <p:strVal val="#ppt_x"/>
                                          </p:val>
                                        </p:tav>
                                      </p:tavLst>
                                    </p:anim>
                                    <p:anim calcmode="lin" valueType="num">
                                      <p:cBhvr>
                                        <p:cTn id="18" dur="500" fill="hold"/>
                                        <p:tgtEl>
                                          <p:spTgt spid="74766"/>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1650"/>
                            </p:stCondLst>
                            <p:childTnLst>
                              <p:par>
                                <p:cTn id="20" presetID="3" presetClass="entr" presetSubtype="10" fill="hold" nodeType="afterEffect">
                                  <p:stCondLst>
                                    <p:cond delay="0"/>
                                  </p:stCondLst>
                                  <p:childTnLst>
                                    <p:set>
                                      <p:cBhvr>
                                        <p:cTn id="21" dur="1" fill="hold">
                                          <p:stCondLst>
                                            <p:cond delay="0"/>
                                          </p:stCondLst>
                                        </p:cTn>
                                        <p:tgtEl>
                                          <p:spTgt spid="74760"/>
                                        </p:tgtEl>
                                        <p:attrNameLst>
                                          <p:attrName>style.visibility</p:attrName>
                                        </p:attrNameLst>
                                      </p:cBhvr>
                                      <p:to>
                                        <p:strVal val="visible"/>
                                      </p:to>
                                    </p:set>
                                    <p:animEffect transition="in" filter="blinds(horizontal)">
                                      <p:cBhvr>
                                        <p:cTn id="22" dur="500"/>
                                        <p:tgtEl>
                                          <p:spTgt spid="74760"/>
                                        </p:tgtEl>
                                      </p:cBhvr>
                                    </p:animEffect>
                                  </p:childTnLst>
                                </p:cTn>
                              </p:par>
                              <p:par>
                                <p:cTn id="23" presetID="40" presetClass="entr" presetSubtype="0" fill="hold" grpId="0" nodeType="withEffect">
                                  <p:stCondLst>
                                    <p:cond delay="0"/>
                                  </p:stCondLst>
                                  <p:iterate type="lt">
                                    <p:tmPct val="10000"/>
                                  </p:iterate>
                                  <p:childTnLst>
                                    <p:set>
                                      <p:cBhvr>
                                        <p:cTn id="24" dur="1" fill="hold">
                                          <p:stCondLst>
                                            <p:cond delay="0"/>
                                          </p:stCondLst>
                                        </p:cTn>
                                        <p:tgtEl>
                                          <p:spTgt spid="74768"/>
                                        </p:tgtEl>
                                        <p:attrNameLst>
                                          <p:attrName>style.visibility</p:attrName>
                                        </p:attrNameLst>
                                      </p:cBhvr>
                                      <p:to>
                                        <p:strVal val="visible"/>
                                      </p:to>
                                    </p:set>
                                    <p:animEffect transition="in" filter="fade">
                                      <p:cBhvr>
                                        <p:cTn id="25" dur="500"/>
                                        <p:tgtEl>
                                          <p:spTgt spid="74768"/>
                                        </p:tgtEl>
                                      </p:cBhvr>
                                    </p:animEffect>
                                    <p:anim calcmode="lin" valueType="num">
                                      <p:cBhvr>
                                        <p:cTn id="26" dur="500" fill="hold"/>
                                        <p:tgtEl>
                                          <p:spTgt spid="74768"/>
                                        </p:tgtEl>
                                        <p:attrNameLst>
                                          <p:attrName>ppt_x</p:attrName>
                                        </p:attrNameLst>
                                      </p:cBhvr>
                                      <p:tavLst>
                                        <p:tav tm="0">
                                          <p:val>
                                            <p:strVal val="#ppt_x-.1"/>
                                          </p:val>
                                        </p:tav>
                                        <p:tav tm="100000">
                                          <p:val>
                                            <p:strVal val="#ppt_x"/>
                                          </p:val>
                                        </p:tav>
                                      </p:tavLst>
                                    </p:anim>
                                    <p:anim calcmode="lin" valueType="num">
                                      <p:cBhvr>
                                        <p:cTn id="27" dur="500" fill="hold"/>
                                        <p:tgtEl>
                                          <p:spTgt spid="74768"/>
                                        </p:tgtEl>
                                        <p:attrNameLst>
                                          <p:attrName>ppt_y</p:attrName>
                                        </p:attrNameLst>
                                      </p:cBhvr>
                                      <p:tavLst>
                                        <p:tav tm="0">
                                          <p:val>
                                            <p:strVal val="#ppt_y"/>
                                          </p:val>
                                        </p:tav>
                                        <p:tav tm="100000">
                                          <p:val>
                                            <p:strVal val="#ppt_y"/>
                                          </p:val>
                                        </p:tav>
                                      </p:tavLst>
                                    </p:anim>
                                  </p:childTnLst>
                                </p:cTn>
                              </p:par>
                            </p:childTnLst>
                          </p:cTn>
                        </p:par>
                        <p:par>
                          <p:cTn id="28" fill="hold" nodeType="afterGroup">
                            <p:stCondLst>
                              <p:cond delay="2500"/>
                            </p:stCondLst>
                            <p:childTnLst>
                              <p:par>
                                <p:cTn id="29" presetID="3" presetClass="entr" presetSubtype="10" fill="hold" nodeType="afterEffect">
                                  <p:stCondLst>
                                    <p:cond delay="0"/>
                                  </p:stCondLst>
                                  <p:childTnLst>
                                    <p:set>
                                      <p:cBhvr>
                                        <p:cTn id="30" dur="1" fill="hold">
                                          <p:stCondLst>
                                            <p:cond delay="0"/>
                                          </p:stCondLst>
                                        </p:cTn>
                                        <p:tgtEl>
                                          <p:spTgt spid="74763"/>
                                        </p:tgtEl>
                                        <p:attrNameLst>
                                          <p:attrName>style.visibility</p:attrName>
                                        </p:attrNameLst>
                                      </p:cBhvr>
                                      <p:to>
                                        <p:strVal val="visible"/>
                                      </p:to>
                                    </p:set>
                                    <p:animEffect transition="in" filter="blinds(horizontal)">
                                      <p:cBhvr>
                                        <p:cTn id="31" dur="500"/>
                                        <p:tgtEl>
                                          <p:spTgt spid="74763"/>
                                        </p:tgtEl>
                                      </p:cBhvr>
                                    </p:animEffect>
                                  </p:childTnLst>
                                </p:cTn>
                              </p:par>
                              <p:par>
                                <p:cTn id="32" presetID="40" presetClass="entr" presetSubtype="0" fill="hold" grpId="0" nodeType="withEffect">
                                  <p:stCondLst>
                                    <p:cond delay="0"/>
                                  </p:stCondLst>
                                  <p:iterate type="lt">
                                    <p:tmPct val="10000"/>
                                  </p:iterate>
                                  <p:childTnLst>
                                    <p:set>
                                      <p:cBhvr>
                                        <p:cTn id="33" dur="1" fill="hold">
                                          <p:stCondLst>
                                            <p:cond delay="0"/>
                                          </p:stCondLst>
                                        </p:cTn>
                                        <p:tgtEl>
                                          <p:spTgt spid="74767"/>
                                        </p:tgtEl>
                                        <p:attrNameLst>
                                          <p:attrName>style.visibility</p:attrName>
                                        </p:attrNameLst>
                                      </p:cBhvr>
                                      <p:to>
                                        <p:strVal val="visible"/>
                                      </p:to>
                                    </p:set>
                                    <p:animEffect transition="in" filter="fade">
                                      <p:cBhvr>
                                        <p:cTn id="34" dur="500"/>
                                        <p:tgtEl>
                                          <p:spTgt spid="74767"/>
                                        </p:tgtEl>
                                      </p:cBhvr>
                                    </p:animEffect>
                                    <p:anim calcmode="lin" valueType="num">
                                      <p:cBhvr>
                                        <p:cTn id="35" dur="500" fill="hold"/>
                                        <p:tgtEl>
                                          <p:spTgt spid="74767"/>
                                        </p:tgtEl>
                                        <p:attrNameLst>
                                          <p:attrName>ppt_x</p:attrName>
                                        </p:attrNameLst>
                                      </p:cBhvr>
                                      <p:tavLst>
                                        <p:tav tm="0">
                                          <p:val>
                                            <p:strVal val="#ppt_x-.1"/>
                                          </p:val>
                                        </p:tav>
                                        <p:tav tm="100000">
                                          <p:val>
                                            <p:strVal val="#ppt_x"/>
                                          </p:val>
                                        </p:tav>
                                      </p:tavLst>
                                    </p:anim>
                                    <p:anim calcmode="lin" valueType="num">
                                      <p:cBhvr>
                                        <p:cTn id="36" dur="500" fill="hold"/>
                                        <p:tgtEl>
                                          <p:spTgt spid="74767"/>
                                        </p:tgtEl>
                                        <p:attrNameLst>
                                          <p:attrName>ppt_y</p:attrName>
                                        </p:attrNameLst>
                                      </p:cBhvr>
                                      <p:tavLst>
                                        <p:tav tm="0">
                                          <p:val>
                                            <p:strVal val="#ppt_y"/>
                                          </p:val>
                                        </p:tav>
                                        <p:tav tm="100000">
                                          <p:val>
                                            <p:strVal val="#ppt_y"/>
                                          </p:val>
                                        </p:tav>
                                      </p:tavLst>
                                    </p:anim>
                                  </p:childTnLst>
                                </p:cTn>
                              </p:par>
                            </p:childTnLst>
                          </p:cTn>
                        </p:par>
                        <p:par>
                          <p:cTn id="37" fill="hold" nodeType="afterGroup">
                            <p:stCondLst>
                              <p:cond delay="3400"/>
                            </p:stCondLst>
                            <p:childTnLst>
                              <p:par>
                                <p:cTn id="38" presetID="3" presetClass="entr" presetSubtype="10" fill="hold" nodeType="afterEffect">
                                  <p:stCondLst>
                                    <p:cond delay="0"/>
                                  </p:stCondLst>
                                  <p:childTnLst>
                                    <p:set>
                                      <p:cBhvr>
                                        <p:cTn id="39" dur="1" fill="hold">
                                          <p:stCondLst>
                                            <p:cond delay="0"/>
                                          </p:stCondLst>
                                        </p:cTn>
                                        <p:tgtEl>
                                          <p:spTgt spid="74764"/>
                                        </p:tgtEl>
                                        <p:attrNameLst>
                                          <p:attrName>style.visibility</p:attrName>
                                        </p:attrNameLst>
                                      </p:cBhvr>
                                      <p:to>
                                        <p:strVal val="visible"/>
                                      </p:to>
                                    </p:set>
                                    <p:animEffect transition="in" filter="blinds(horizontal)">
                                      <p:cBhvr>
                                        <p:cTn id="40" dur="500"/>
                                        <p:tgtEl>
                                          <p:spTgt spid="747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65" grpId="0"/>
      <p:bldP spid="74766" grpId="0"/>
      <p:bldP spid="74767" grpId="0"/>
      <p:bldP spid="74768"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323850" y="2420938"/>
            <a:ext cx="8388350" cy="1511300"/>
          </a:xfrm>
        </p:spPr>
        <p:txBody>
          <a:bodyPr/>
          <a:lstStyle/>
          <a:p>
            <a:pPr eaLnBrk="1" hangingPunct="1">
              <a:defRPr/>
            </a:pPr>
            <a:r>
              <a:rPr lang="fr-FR" sz="3500" b="1" smtClean="0">
                <a:solidFill>
                  <a:srgbClr val="9D9DBD"/>
                </a:solidFill>
              </a:rPr>
              <a:t>3-LES FACADE:</a:t>
            </a:r>
            <a:endParaRPr lang="en-US" sz="3500" b="1" smtClean="0">
              <a:solidFill>
                <a:srgbClr val="9D9DBD"/>
              </a:solidFill>
            </a:endParaRPr>
          </a:p>
        </p:txBody>
      </p:sp>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0" presetClass="entr" presetSubtype="0" fill="hold" grpId="0" nodeType="withEffect">
                                  <p:stCondLst>
                                    <p:cond delay="0"/>
                                  </p:stCondLst>
                                  <p:iterate type="lt">
                                    <p:tmPct val="10000"/>
                                  </p:iterate>
                                  <p:childTnLst>
                                    <p:set>
                                      <p:cBhvr>
                                        <p:cTn id="6" dur="1" fill="hold">
                                          <p:stCondLst>
                                            <p:cond delay="0"/>
                                          </p:stCondLst>
                                        </p:cTn>
                                        <p:tgtEl>
                                          <p:spTgt spid="76802"/>
                                        </p:tgtEl>
                                        <p:attrNameLst>
                                          <p:attrName>style.visibility</p:attrName>
                                        </p:attrNameLst>
                                      </p:cBhvr>
                                      <p:to>
                                        <p:strVal val="visible"/>
                                      </p:to>
                                    </p:set>
                                    <p:animEffect transition="in" filter="fade">
                                      <p:cBhvr>
                                        <p:cTn id="7" dur="1000"/>
                                        <p:tgtEl>
                                          <p:spTgt spid="76802"/>
                                        </p:tgtEl>
                                      </p:cBhvr>
                                    </p:animEffect>
                                    <p:anim calcmode="lin" valueType="num">
                                      <p:cBhvr>
                                        <p:cTn id="8" dur="1000" fill="hold"/>
                                        <p:tgtEl>
                                          <p:spTgt spid="76802"/>
                                        </p:tgtEl>
                                        <p:attrNameLst>
                                          <p:attrName>ppt_x</p:attrName>
                                        </p:attrNameLst>
                                      </p:cBhvr>
                                      <p:tavLst>
                                        <p:tav tm="0">
                                          <p:val>
                                            <p:strVal val="#ppt_x-.1"/>
                                          </p:val>
                                        </p:tav>
                                        <p:tav tm="100000">
                                          <p:val>
                                            <p:strVal val="#ppt_x"/>
                                          </p:val>
                                        </p:tav>
                                      </p:tavLst>
                                    </p:anim>
                                    <p:anim calcmode="lin" valueType="num">
                                      <p:cBhvr>
                                        <p:cTn id="9" dur="1000" fill="hold"/>
                                        <p:tgtEl>
                                          <p:spTgt spid="7680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2"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842" name="Picture 18" descr="baradages_horiz_sin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62538" y="563563"/>
            <a:ext cx="1439862" cy="313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843" name="Picture 19" descr="bardages_horiz_trap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55888" y="3009900"/>
            <a:ext cx="1439862" cy="327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844" name="Picture 20" descr="bardages_vert_sinu"/>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08850" y="4098925"/>
            <a:ext cx="1439863" cy="218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845" name="Picture 21" descr="bardages_vert_trap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92700" y="4135438"/>
            <a:ext cx="1439863" cy="2182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846" name="Picture 22" descr="panneaux_plans"/>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8150" y="560388"/>
            <a:ext cx="1439863" cy="327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847" name="Picture 23" descr="panneaux_sandwich"/>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655888" y="566738"/>
            <a:ext cx="1439862" cy="211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848" name="Picture 24" descr="parements"/>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5288" y="5245100"/>
            <a:ext cx="1439862" cy="103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849" name="Picture 25" descr="plateaux"/>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308850" y="566738"/>
            <a:ext cx="1439863" cy="202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afterEffect">
                                  <p:stCondLst>
                                    <p:cond delay="0"/>
                                  </p:stCondLst>
                                  <p:childTnLst>
                                    <p:set>
                                      <p:cBhvr>
                                        <p:cTn id="6" dur="1" fill="hold">
                                          <p:stCondLst>
                                            <p:cond delay="0"/>
                                          </p:stCondLst>
                                        </p:cTn>
                                        <p:tgtEl>
                                          <p:spTgt spid="77846"/>
                                        </p:tgtEl>
                                        <p:attrNameLst>
                                          <p:attrName>style.visibility</p:attrName>
                                        </p:attrNameLst>
                                      </p:cBhvr>
                                      <p:to>
                                        <p:strVal val="visible"/>
                                      </p:to>
                                    </p:set>
                                    <p:anim calcmode="lin" valueType="num">
                                      <p:cBhvr>
                                        <p:cTn id="7" dur="500" fill="hold"/>
                                        <p:tgtEl>
                                          <p:spTgt spid="77846"/>
                                        </p:tgtEl>
                                        <p:attrNameLst>
                                          <p:attrName>ppt_x</p:attrName>
                                        </p:attrNameLst>
                                      </p:cBhvr>
                                      <p:tavLst>
                                        <p:tav tm="0">
                                          <p:val>
                                            <p:strVal val="#ppt_x-.2"/>
                                          </p:val>
                                        </p:tav>
                                        <p:tav tm="100000">
                                          <p:val>
                                            <p:strVal val="#ppt_x"/>
                                          </p:val>
                                        </p:tav>
                                      </p:tavLst>
                                    </p:anim>
                                    <p:anim calcmode="lin" valueType="num">
                                      <p:cBhvr>
                                        <p:cTn id="8" dur="500" fill="hold"/>
                                        <p:tgtEl>
                                          <p:spTgt spid="77846"/>
                                        </p:tgtEl>
                                        <p:attrNameLst>
                                          <p:attrName>ppt_y</p:attrName>
                                        </p:attrNameLst>
                                      </p:cBhvr>
                                      <p:tavLst>
                                        <p:tav tm="0">
                                          <p:val>
                                            <p:strVal val="#ppt_y"/>
                                          </p:val>
                                        </p:tav>
                                        <p:tav tm="100000">
                                          <p:val>
                                            <p:strVal val="#ppt_y"/>
                                          </p:val>
                                        </p:tav>
                                      </p:tavLst>
                                    </p:anim>
                                    <p:animEffect transition="in" filter="wipe(right)" prLst="gradientSize: 0.1">
                                      <p:cBhvr>
                                        <p:cTn id="9" dur="500"/>
                                        <p:tgtEl>
                                          <p:spTgt spid="77846"/>
                                        </p:tgtEl>
                                      </p:cBhvr>
                                    </p:animEffect>
                                  </p:childTnLst>
                                </p:cTn>
                              </p:par>
                            </p:childTnLst>
                          </p:cTn>
                        </p:par>
                        <p:par>
                          <p:cTn id="10" fill="hold" nodeType="afterGroup">
                            <p:stCondLst>
                              <p:cond delay="500"/>
                            </p:stCondLst>
                            <p:childTnLst>
                              <p:par>
                                <p:cTn id="11" presetID="29" presetClass="entr" presetSubtype="0" fill="hold" nodeType="afterEffect">
                                  <p:stCondLst>
                                    <p:cond delay="0"/>
                                  </p:stCondLst>
                                  <p:childTnLst>
                                    <p:set>
                                      <p:cBhvr>
                                        <p:cTn id="12" dur="1" fill="hold">
                                          <p:stCondLst>
                                            <p:cond delay="0"/>
                                          </p:stCondLst>
                                        </p:cTn>
                                        <p:tgtEl>
                                          <p:spTgt spid="77848"/>
                                        </p:tgtEl>
                                        <p:attrNameLst>
                                          <p:attrName>style.visibility</p:attrName>
                                        </p:attrNameLst>
                                      </p:cBhvr>
                                      <p:to>
                                        <p:strVal val="visible"/>
                                      </p:to>
                                    </p:set>
                                    <p:anim calcmode="lin" valueType="num">
                                      <p:cBhvr>
                                        <p:cTn id="13" dur="500" fill="hold"/>
                                        <p:tgtEl>
                                          <p:spTgt spid="77848"/>
                                        </p:tgtEl>
                                        <p:attrNameLst>
                                          <p:attrName>ppt_x</p:attrName>
                                        </p:attrNameLst>
                                      </p:cBhvr>
                                      <p:tavLst>
                                        <p:tav tm="0">
                                          <p:val>
                                            <p:strVal val="#ppt_x-.2"/>
                                          </p:val>
                                        </p:tav>
                                        <p:tav tm="100000">
                                          <p:val>
                                            <p:strVal val="#ppt_x"/>
                                          </p:val>
                                        </p:tav>
                                      </p:tavLst>
                                    </p:anim>
                                    <p:anim calcmode="lin" valueType="num">
                                      <p:cBhvr>
                                        <p:cTn id="14" dur="500" fill="hold"/>
                                        <p:tgtEl>
                                          <p:spTgt spid="77848"/>
                                        </p:tgtEl>
                                        <p:attrNameLst>
                                          <p:attrName>ppt_y</p:attrName>
                                        </p:attrNameLst>
                                      </p:cBhvr>
                                      <p:tavLst>
                                        <p:tav tm="0">
                                          <p:val>
                                            <p:strVal val="#ppt_y"/>
                                          </p:val>
                                        </p:tav>
                                        <p:tav tm="100000">
                                          <p:val>
                                            <p:strVal val="#ppt_y"/>
                                          </p:val>
                                        </p:tav>
                                      </p:tavLst>
                                    </p:anim>
                                    <p:animEffect transition="in" filter="wipe(right)" prLst="gradientSize: 0.1">
                                      <p:cBhvr>
                                        <p:cTn id="15" dur="500"/>
                                        <p:tgtEl>
                                          <p:spTgt spid="77848"/>
                                        </p:tgtEl>
                                      </p:cBhvr>
                                    </p:animEffect>
                                  </p:childTnLst>
                                </p:cTn>
                              </p:par>
                            </p:childTnLst>
                          </p:cTn>
                        </p:par>
                        <p:par>
                          <p:cTn id="16" fill="hold" nodeType="afterGroup">
                            <p:stCondLst>
                              <p:cond delay="1000"/>
                            </p:stCondLst>
                            <p:childTnLst>
                              <p:par>
                                <p:cTn id="17" presetID="29" presetClass="entr" presetSubtype="0" fill="hold" nodeType="afterEffect">
                                  <p:stCondLst>
                                    <p:cond delay="0"/>
                                  </p:stCondLst>
                                  <p:childTnLst>
                                    <p:set>
                                      <p:cBhvr>
                                        <p:cTn id="18" dur="1" fill="hold">
                                          <p:stCondLst>
                                            <p:cond delay="0"/>
                                          </p:stCondLst>
                                        </p:cTn>
                                        <p:tgtEl>
                                          <p:spTgt spid="77847"/>
                                        </p:tgtEl>
                                        <p:attrNameLst>
                                          <p:attrName>style.visibility</p:attrName>
                                        </p:attrNameLst>
                                      </p:cBhvr>
                                      <p:to>
                                        <p:strVal val="visible"/>
                                      </p:to>
                                    </p:set>
                                    <p:anim calcmode="lin" valueType="num">
                                      <p:cBhvr>
                                        <p:cTn id="19" dur="500" fill="hold"/>
                                        <p:tgtEl>
                                          <p:spTgt spid="77847"/>
                                        </p:tgtEl>
                                        <p:attrNameLst>
                                          <p:attrName>ppt_x</p:attrName>
                                        </p:attrNameLst>
                                      </p:cBhvr>
                                      <p:tavLst>
                                        <p:tav tm="0">
                                          <p:val>
                                            <p:strVal val="#ppt_x-.2"/>
                                          </p:val>
                                        </p:tav>
                                        <p:tav tm="100000">
                                          <p:val>
                                            <p:strVal val="#ppt_x"/>
                                          </p:val>
                                        </p:tav>
                                      </p:tavLst>
                                    </p:anim>
                                    <p:anim calcmode="lin" valueType="num">
                                      <p:cBhvr>
                                        <p:cTn id="20" dur="500" fill="hold"/>
                                        <p:tgtEl>
                                          <p:spTgt spid="77847"/>
                                        </p:tgtEl>
                                        <p:attrNameLst>
                                          <p:attrName>ppt_y</p:attrName>
                                        </p:attrNameLst>
                                      </p:cBhvr>
                                      <p:tavLst>
                                        <p:tav tm="0">
                                          <p:val>
                                            <p:strVal val="#ppt_y"/>
                                          </p:val>
                                        </p:tav>
                                        <p:tav tm="100000">
                                          <p:val>
                                            <p:strVal val="#ppt_y"/>
                                          </p:val>
                                        </p:tav>
                                      </p:tavLst>
                                    </p:anim>
                                    <p:animEffect transition="in" filter="wipe(right)" prLst="gradientSize: 0.1">
                                      <p:cBhvr>
                                        <p:cTn id="21" dur="500"/>
                                        <p:tgtEl>
                                          <p:spTgt spid="77847"/>
                                        </p:tgtEl>
                                      </p:cBhvr>
                                    </p:animEffect>
                                  </p:childTnLst>
                                </p:cTn>
                              </p:par>
                            </p:childTnLst>
                          </p:cTn>
                        </p:par>
                        <p:par>
                          <p:cTn id="22" fill="hold" nodeType="afterGroup">
                            <p:stCondLst>
                              <p:cond delay="1500"/>
                            </p:stCondLst>
                            <p:childTnLst>
                              <p:par>
                                <p:cTn id="23" presetID="29" presetClass="entr" presetSubtype="0" fill="hold" nodeType="afterEffect">
                                  <p:stCondLst>
                                    <p:cond delay="0"/>
                                  </p:stCondLst>
                                  <p:childTnLst>
                                    <p:set>
                                      <p:cBhvr>
                                        <p:cTn id="24" dur="1" fill="hold">
                                          <p:stCondLst>
                                            <p:cond delay="0"/>
                                          </p:stCondLst>
                                        </p:cTn>
                                        <p:tgtEl>
                                          <p:spTgt spid="77843"/>
                                        </p:tgtEl>
                                        <p:attrNameLst>
                                          <p:attrName>style.visibility</p:attrName>
                                        </p:attrNameLst>
                                      </p:cBhvr>
                                      <p:to>
                                        <p:strVal val="visible"/>
                                      </p:to>
                                    </p:set>
                                    <p:anim calcmode="lin" valueType="num">
                                      <p:cBhvr>
                                        <p:cTn id="25" dur="500" fill="hold"/>
                                        <p:tgtEl>
                                          <p:spTgt spid="77843"/>
                                        </p:tgtEl>
                                        <p:attrNameLst>
                                          <p:attrName>ppt_x</p:attrName>
                                        </p:attrNameLst>
                                      </p:cBhvr>
                                      <p:tavLst>
                                        <p:tav tm="0">
                                          <p:val>
                                            <p:strVal val="#ppt_x-.2"/>
                                          </p:val>
                                        </p:tav>
                                        <p:tav tm="100000">
                                          <p:val>
                                            <p:strVal val="#ppt_x"/>
                                          </p:val>
                                        </p:tav>
                                      </p:tavLst>
                                    </p:anim>
                                    <p:anim calcmode="lin" valueType="num">
                                      <p:cBhvr>
                                        <p:cTn id="26" dur="500" fill="hold"/>
                                        <p:tgtEl>
                                          <p:spTgt spid="77843"/>
                                        </p:tgtEl>
                                        <p:attrNameLst>
                                          <p:attrName>ppt_y</p:attrName>
                                        </p:attrNameLst>
                                      </p:cBhvr>
                                      <p:tavLst>
                                        <p:tav tm="0">
                                          <p:val>
                                            <p:strVal val="#ppt_y"/>
                                          </p:val>
                                        </p:tav>
                                        <p:tav tm="100000">
                                          <p:val>
                                            <p:strVal val="#ppt_y"/>
                                          </p:val>
                                        </p:tav>
                                      </p:tavLst>
                                    </p:anim>
                                    <p:animEffect transition="in" filter="wipe(right)" prLst="gradientSize: 0.1">
                                      <p:cBhvr>
                                        <p:cTn id="27" dur="500"/>
                                        <p:tgtEl>
                                          <p:spTgt spid="77843"/>
                                        </p:tgtEl>
                                      </p:cBhvr>
                                    </p:animEffect>
                                  </p:childTnLst>
                                </p:cTn>
                              </p:par>
                            </p:childTnLst>
                          </p:cTn>
                        </p:par>
                        <p:par>
                          <p:cTn id="28" fill="hold" nodeType="afterGroup">
                            <p:stCondLst>
                              <p:cond delay="2000"/>
                            </p:stCondLst>
                            <p:childTnLst>
                              <p:par>
                                <p:cTn id="29" presetID="29" presetClass="entr" presetSubtype="0" fill="hold" nodeType="afterEffect">
                                  <p:stCondLst>
                                    <p:cond delay="0"/>
                                  </p:stCondLst>
                                  <p:childTnLst>
                                    <p:set>
                                      <p:cBhvr>
                                        <p:cTn id="30" dur="1" fill="hold">
                                          <p:stCondLst>
                                            <p:cond delay="0"/>
                                          </p:stCondLst>
                                        </p:cTn>
                                        <p:tgtEl>
                                          <p:spTgt spid="77842"/>
                                        </p:tgtEl>
                                        <p:attrNameLst>
                                          <p:attrName>style.visibility</p:attrName>
                                        </p:attrNameLst>
                                      </p:cBhvr>
                                      <p:to>
                                        <p:strVal val="visible"/>
                                      </p:to>
                                    </p:set>
                                    <p:anim calcmode="lin" valueType="num">
                                      <p:cBhvr>
                                        <p:cTn id="31" dur="500" fill="hold"/>
                                        <p:tgtEl>
                                          <p:spTgt spid="77842"/>
                                        </p:tgtEl>
                                        <p:attrNameLst>
                                          <p:attrName>ppt_x</p:attrName>
                                        </p:attrNameLst>
                                      </p:cBhvr>
                                      <p:tavLst>
                                        <p:tav tm="0">
                                          <p:val>
                                            <p:strVal val="#ppt_x-.2"/>
                                          </p:val>
                                        </p:tav>
                                        <p:tav tm="100000">
                                          <p:val>
                                            <p:strVal val="#ppt_x"/>
                                          </p:val>
                                        </p:tav>
                                      </p:tavLst>
                                    </p:anim>
                                    <p:anim calcmode="lin" valueType="num">
                                      <p:cBhvr>
                                        <p:cTn id="32" dur="500" fill="hold"/>
                                        <p:tgtEl>
                                          <p:spTgt spid="77842"/>
                                        </p:tgtEl>
                                        <p:attrNameLst>
                                          <p:attrName>ppt_y</p:attrName>
                                        </p:attrNameLst>
                                      </p:cBhvr>
                                      <p:tavLst>
                                        <p:tav tm="0">
                                          <p:val>
                                            <p:strVal val="#ppt_y"/>
                                          </p:val>
                                        </p:tav>
                                        <p:tav tm="100000">
                                          <p:val>
                                            <p:strVal val="#ppt_y"/>
                                          </p:val>
                                        </p:tav>
                                      </p:tavLst>
                                    </p:anim>
                                    <p:animEffect transition="in" filter="wipe(right)" prLst="gradientSize: 0.1">
                                      <p:cBhvr>
                                        <p:cTn id="33" dur="500"/>
                                        <p:tgtEl>
                                          <p:spTgt spid="77842"/>
                                        </p:tgtEl>
                                      </p:cBhvr>
                                    </p:animEffect>
                                  </p:childTnLst>
                                </p:cTn>
                              </p:par>
                            </p:childTnLst>
                          </p:cTn>
                        </p:par>
                        <p:par>
                          <p:cTn id="34" fill="hold" nodeType="afterGroup">
                            <p:stCondLst>
                              <p:cond delay="2500"/>
                            </p:stCondLst>
                            <p:childTnLst>
                              <p:par>
                                <p:cTn id="35" presetID="29" presetClass="entr" presetSubtype="0" fill="hold" nodeType="afterEffect">
                                  <p:stCondLst>
                                    <p:cond delay="0"/>
                                  </p:stCondLst>
                                  <p:childTnLst>
                                    <p:set>
                                      <p:cBhvr>
                                        <p:cTn id="36" dur="1" fill="hold">
                                          <p:stCondLst>
                                            <p:cond delay="0"/>
                                          </p:stCondLst>
                                        </p:cTn>
                                        <p:tgtEl>
                                          <p:spTgt spid="77845"/>
                                        </p:tgtEl>
                                        <p:attrNameLst>
                                          <p:attrName>style.visibility</p:attrName>
                                        </p:attrNameLst>
                                      </p:cBhvr>
                                      <p:to>
                                        <p:strVal val="visible"/>
                                      </p:to>
                                    </p:set>
                                    <p:anim calcmode="lin" valueType="num">
                                      <p:cBhvr>
                                        <p:cTn id="37" dur="500" fill="hold"/>
                                        <p:tgtEl>
                                          <p:spTgt spid="77845"/>
                                        </p:tgtEl>
                                        <p:attrNameLst>
                                          <p:attrName>ppt_x</p:attrName>
                                        </p:attrNameLst>
                                      </p:cBhvr>
                                      <p:tavLst>
                                        <p:tav tm="0">
                                          <p:val>
                                            <p:strVal val="#ppt_x-.2"/>
                                          </p:val>
                                        </p:tav>
                                        <p:tav tm="100000">
                                          <p:val>
                                            <p:strVal val="#ppt_x"/>
                                          </p:val>
                                        </p:tav>
                                      </p:tavLst>
                                    </p:anim>
                                    <p:anim calcmode="lin" valueType="num">
                                      <p:cBhvr>
                                        <p:cTn id="38" dur="500" fill="hold"/>
                                        <p:tgtEl>
                                          <p:spTgt spid="77845"/>
                                        </p:tgtEl>
                                        <p:attrNameLst>
                                          <p:attrName>ppt_y</p:attrName>
                                        </p:attrNameLst>
                                      </p:cBhvr>
                                      <p:tavLst>
                                        <p:tav tm="0">
                                          <p:val>
                                            <p:strVal val="#ppt_y"/>
                                          </p:val>
                                        </p:tav>
                                        <p:tav tm="100000">
                                          <p:val>
                                            <p:strVal val="#ppt_y"/>
                                          </p:val>
                                        </p:tav>
                                      </p:tavLst>
                                    </p:anim>
                                    <p:animEffect transition="in" filter="wipe(right)" prLst="gradientSize: 0.1">
                                      <p:cBhvr>
                                        <p:cTn id="39" dur="500"/>
                                        <p:tgtEl>
                                          <p:spTgt spid="77845"/>
                                        </p:tgtEl>
                                      </p:cBhvr>
                                    </p:animEffect>
                                  </p:childTnLst>
                                </p:cTn>
                              </p:par>
                            </p:childTnLst>
                          </p:cTn>
                        </p:par>
                        <p:par>
                          <p:cTn id="40" fill="hold" nodeType="afterGroup">
                            <p:stCondLst>
                              <p:cond delay="3000"/>
                            </p:stCondLst>
                            <p:childTnLst>
                              <p:par>
                                <p:cTn id="41" presetID="29" presetClass="entr" presetSubtype="0" fill="hold" nodeType="afterEffect">
                                  <p:stCondLst>
                                    <p:cond delay="0"/>
                                  </p:stCondLst>
                                  <p:childTnLst>
                                    <p:set>
                                      <p:cBhvr>
                                        <p:cTn id="42" dur="1" fill="hold">
                                          <p:stCondLst>
                                            <p:cond delay="0"/>
                                          </p:stCondLst>
                                        </p:cTn>
                                        <p:tgtEl>
                                          <p:spTgt spid="77849"/>
                                        </p:tgtEl>
                                        <p:attrNameLst>
                                          <p:attrName>style.visibility</p:attrName>
                                        </p:attrNameLst>
                                      </p:cBhvr>
                                      <p:to>
                                        <p:strVal val="visible"/>
                                      </p:to>
                                    </p:set>
                                    <p:anim calcmode="lin" valueType="num">
                                      <p:cBhvr>
                                        <p:cTn id="43" dur="500" fill="hold"/>
                                        <p:tgtEl>
                                          <p:spTgt spid="77849"/>
                                        </p:tgtEl>
                                        <p:attrNameLst>
                                          <p:attrName>ppt_x</p:attrName>
                                        </p:attrNameLst>
                                      </p:cBhvr>
                                      <p:tavLst>
                                        <p:tav tm="0">
                                          <p:val>
                                            <p:strVal val="#ppt_x-.2"/>
                                          </p:val>
                                        </p:tav>
                                        <p:tav tm="100000">
                                          <p:val>
                                            <p:strVal val="#ppt_x"/>
                                          </p:val>
                                        </p:tav>
                                      </p:tavLst>
                                    </p:anim>
                                    <p:anim calcmode="lin" valueType="num">
                                      <p:cBhvr>
                                        <p:cTn id="44" dur="500" fill="hold"/>
                                        <p:tgtEl>
                                          <p:spTgt spid="77849"/>
                                        </p:tgtEl>
                                        <p:attrNameLst>
                                          <p:attrName>ppt_y</p:attrName>
                                        </p:attrNameLst>
                                      </p:cBhvr>
                                      <p:tavLst>
                                        <p:tav tm="0">
                                          <p:val>
                                            <p:strVal val="#ppt_y"/>
                                          </p:val>
                                        </p:tav>
                                        <p:tav tm="100000">
                                          <p:val>
                                            <p:strVal val="#ppt_y"/>
                                          </p:val>
                                        </p:tav>
                                      </p:tavLst>
                                    </p:anim>
                                    <p:animEffect transition="in" filter="wipe(right)" prLst="gradientSize: 0.1">
                                      <p:cBhvr>
                                        <p:cTn id="45" dur="500"/>
                                        <p:tgtEl>
                                          <p:spTgt spid="77849"/>
                                        </p:tgtEl>
                                      </p:cBhvr>
                                    </p:animEffect>
                                  </p:childTnLst>
                                </p:cTn>
                              </p:par>
                            </p:childTnLst>
                          </p:cTn>
                        </p:par>
                        <p:par>
                          <p:cTn id="46" fill="hold" nodeType="afterGroup">
                            <p:stCondLst>
                              <p:cond delay="3500"/>
                            </p:stCondLst>
                            <p:childTnLst>
                              <p:par>
                                <p:cTn id="47" presetID="29" presetClass="entr" presetSubtype="0" fill="hold" nodeType="afterEffect">
                                  <p:stCondLst>
                                    <p:cond delay="0"/>
                                  </p:stCondLst>
                                  <p:childTnLst>
                                    <p:set>
                                      <p:cBhvr>
                                        <p:cTn id="48" dur="1" fill="hold">
                                          <p:stCondLst>
                                            <p:cond delay="0"/>
                                          </p:stCondLst>
                                        </p:cTn>
                                        <p:tgtEl>
                                          <p:spTgt spid="77844"/>
                                        </p:tgtEl>
                                        <p:attrNameLst>
                                          <p:attrName>style.visibility</p:attrName>
                                        </p:attrNameLst>
                                      </p:cBhvr>
                                      <p:to>
                                        <p:strVal val="visible"/>
                                      </p:to>
                                    </p:set>
                                    <p:anim calcmode="lin" valueType="num">
                                      <p:cBhvr>
                                        <p:cTn id="49" dur="500" fill="hold"/>
                                        <p:tgtEl>
                                          <p:spTgt spid="77844"/>
                                        </p:tgtEl>
                                        <p:attrNameLst>
                                          <p:attrName>ppt_x</p:attrName>
                                        </p:attrNameLst>
                                      </p:cBhvr>
                                      <p:tavLst>
                                        <p:tav tm="0">
                                          <p:val>
                                            <p:strVal val="#ppt_x-.2"/>
                                          </p:val>
                                        </p:tav>
                                        <p:tav tm="100000">
                                          <p:val>
                                            <p:strVal val="#ppt_x"/>
                                          </p:val>
                                        </p:tav>
                                      </p:tavLst>
                                    </p:anim>
                                    <p:anim calcmode="lin" valueType="num">
                                      <p:cBhvr>
                                        <p:cTn id="50" dur="500" fill="hold"/>
                                        <p:tgtEl>
                                          <p:spTgt spid="77844"/>
                                        </p:tgtEl>
                                        <p:attrNameLst>
                                          <p:attrName>ppt_y</p:attrName>
                                        </p:attrNameLst>
                                      </p:cBhvr>
                                      <p:tavLst>
                                        <p:tav tm="0">
                                          <p:val>
                                            <p:strVal val="#ppt_y"/>
                                          </p:val>
                                        </p:tav>
                                        <p:tav tm="100000">
                                          <p:val>
                                            <p:strVal val="#ppt_y"/>
                                          </p:val>
                                        </p:tav>
                                      </p:tavLst>
                                    </p:anim>
                                    <p:animEffect transition="in" filter="wipe(right)" prLst="gradientSize: 0.1">
                                      <p:cBhvr>
                                        <p:cTn id="51" dur="500"/>
                                        <p:tgtEl>
                                          <p:spTgt spid="778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p:cNvSpPr>
            <a:spLocks noChangeArrowheads="1"/>
          </p:cNvSpPr>
          <p:nvPr/>
        </p:nvSpPr>
        <p:spPr bwMode="auto">
          <a:xfrm>
            <a:off x="323850" y="254000"/>
            <a:ext cx="8532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fr-FR" sz="2400" b="1">
                <a:effectLst/>
              </a:rPr>
              <a:t>LES AVANTAGES ET LES DESAVANTAGESDE L’ACIER:</a:t>
            </a:r>
            <a:endParaRPr lang="en-US" sz="2400" b="1">
              <a:effectLst/>
            </a:endParaRPr>
          </a:p>
        </p:txBody>
      </p:sp>
      <p:sp>
        <p:nvSpPr>
          <p:cNvPr id="111621" name="Rectangle 5"/>
          <p:cNvSpPr>
            <a:spLocks noChangeArrowheads="1"/>
          </p:cNvSpPr>
          <p:nvPr/>
        </p:nvSpPr>
        <p:spPr bwMode="auto">
          <a:xfrm>
            <a:off x="323850" y="758825"/>
            <a:ext cx="2647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b="1">
                <a:effectLst/>
              </a:rPr>
              <a:t>-HAUTE RESISTANCE.</a:t>
            </a:r>
            <a:endParaRPr lang="en-US" b="1">
              <a:effectLst/>
            </a:endParaRPr>
          </a:p>
        </p:txBody>
      </p:sp>
      <p:sp>
        <p:nvSpPr>
          <p:cNvPr id="111622" name="Rectangle 6"/>
          <p:cNvSpPr>
            <a:spLocks noChangeArrowheads="1"/>
          </p:cNvSpPr>
          <p:nvPr/>
        </p:nvSpPr>
        <p:spPr bwMode="auto">
          <a:xfrm>
            <a:off x="323850" y="1125538"/>
            <a:ext cx="5187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b="1">
                <a:effectLst/>
              </a:rPr>
              <a:t>-STABILITE DES PROPRIETES MECANIQUES.</a:t>
            </a:r>
            <a:endParaRPr lang="en-US" b="1">
              <a:effectLst/>
            </a:endParaRPr>
          </a:p>
        </p:txBody>
      </p:sp>
      <p:sp>
        <p:nvSpPr>
          <p:cNvPr id="111623" name="Rectangle 7"/>
          <p:cNvSpPr>
            <a:spLocks noChangeArrowheads="1"/>
          </p:cNvSpPr>
          <p:nvPr/>
        </p:nvSpPr>
        <p:spPr bwMode="auto">
          <a:xfrm>
            <a:off x="323850" y="1492250"/>
            <a:ext cx="1517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b="1">
                <a:effectLst/>
              </a:rPr>
              <a:t>-DUCTILITE.</a:t>
            </a:r>
            <a:endParaRPr lang="en-US" b="1">
              <a:effectLst/>
            </a:endParaRPr>
          </a:p>
        </p:txBody>
      </p:sp>
      <p:sp>
        <p:nvSpPr>
          <p:cNvPr id="111624" name="Rectangle 8"/>
          <p:cNvSpPr>
            <a:spLocks noChangeArrowheads="1"/>
          </p:cNvSpPr>
          <p:nvPr/>
        </p:nvSpPr>
        <p:spPr bwMode="auto">
          <a:xfrm>
            <a:off x="387350" y="1858963"/>
            <a:ext cx="2305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b="1">
                <a:effectLst/>
              </a:rPr>
              <a:t>-PREFABRICATION</a:t>
            </a:r>
            <a:endParaRPr lang="en-US" b="1">
              <a:effectLst/>
            </a:endParaRPr>
          </a:p>
        </p:txBody>
      </p:sp>
      <p:sp>
        <p:nvSpPr>
          <p:cNvPr id="111625" name="Rectangle 9"/>
          <p:cNvSpPr>
            <a:spLocks noChangeArrowheads="1"/>
          </p:cNvSpPr>
          <p:nvPr/>
        </p:nvSpPr>
        <p:spPr bwMode="auto">
          <a:xfrm>
            <a:off x="323850" y="2225675"/>
            <a:ext cx="3829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b="1">
                <a:effectLst/>
              </a:rPr>
              <a:t>-MODIFICATIONS ULTERIEURES.</a:t>
            </a:r>
            <a:endParaRPr lang="en-US" b="1">
              <a:effectLst/>
            </a:endParaRPr>
          </a:p>
        </p:txBody>
      </p:sp>
      <p:sp>
        <p:nvSpPr>
          <p:cNvPr id="111626" name="Rectangle 10"/>
          <p:cNvSpPr>
            <a:spLocks noChangeArrowheads="1"/>
          </p:cNvSpPr>
          <p:nvPr/>
        </p:nvSpPr>
        <p:spPr bwMode="auto">
          <a:xfrm>
            <a:off x="323850" y="2592388"/>
            <a:ext cx="48482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fr-FR" b="1">
                <a:effectLst/>
              </a:rPr>
              <a:t>-STRUCTURES DEMANTABLES.</a:t>
            </a:r>
            <a:endParaRPr lang="en-US" b="1">
              <a:effectLst/>
            </a:endParaRPr>
          </a:p>
        </p:txBody>
      </p:sp>
      <p:sp>
        <p:nvSpPr>
          <p:cNvPr id="111627" name="Rectangle 11"/>
          <p:cNvSpPr>
            <a:spLocks noChangeArrowheads="1"/>
          </p:cNvSpPr>
          <p:nvPr/>
        </p:nvSpPr>
        <p:spPr bwMode="auto">
          <a:xfrm>
            <a:off x="323850" y="2959100"/>
            <a:ext cx="2051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fr-FR" b="1">
                <a:effectLst/>
              </a:rPr>
              <a:t>-ECONOMIQUE.</a:t>
            </a:r>
            <a:endParaRPr lang="en-US" b="1">
              <a:effectLst/>
            </a:endParaRPr>
          </a:p>
        </p:txBody>
      </p:sp>
      <p:sp>
        <p:nvSpPr>
          <p:cNvPr id="111628" name="Rectangle 12"/>
          <p:cNvSpPr>
            <a:spLocks noChangeArrowheads="1"/>
          </p:cNvSpPr>
          <p:nvPr/>
        </p:nvSpPr>
        <p:spPr bwMode="auto">
          <a:xfrm>
            <a:off x="323850" y="3325813"/>
            <a:ext cx="2711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b="1">
                <a:effectLst/>
              </a:rPr>
              <a:t>-RESISTANCE AU FEU.</a:t>
            </a:r>
            <a:endParaRPr lang="en-US" b="1">
              <a:effectLst/>
            </a:endParaRPr>
          </a:p>
        </p:txBody>
      </p:sp>
      <p:sp>
        <p:nvSpPr>
          <p:cNvPr id="111630" name="Rectangle 14"/>
          <p:cNvSpPr>
            <a:spLocks noChangeArrowheads="1"/>
          </p:cNvSpPr>
          <p:nvPr/>
        </p:nvSpPr>
        <p:spPr bwMode="auto">
          <a:xfrm rot="10800000" flipV="1">
            <a:off x="387350" y="3692525"/>
            <a:ext cx="27781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fr-FR" b="1">
                <a:effectLst/>
              </a:rPr>
              <a:t>-GRANDES PORTEES.</a:t>
            </a:r>
            <a:endParaRPr lang="en-US" b="1">
              <a:effectLst/>
            </a:endParaRPr>
          </a:p>
        </p:txBody>
      </p:sp>
      <p:sp>
        <p:nvSpPr>
          <p:cNvPr id="111631" name="Rectangle 15"/>
          <p:cNvSpPr>
            <a:spLocks noChangeArrowheads="1"/>
          </p:cNvSpPr>
          <p:nvPr/>
        </p:nvSpPr>
        <p:spPr bwMode="auto">
          <a:xfrm>
            <a:off x="387350" y="4059238"/>
            <a:ext cx="1784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b="1">
                <a:effectLst/>
              </a:rPr>
              <a:t>-ESTHETIQUE.</a:t>
            </a:r>
            <a:endParaRPr lang="en-US" b="1">
              <a:effectLst/>
            </a:endParaRPr>
          </a:p>
        </p:txBody>
      </p:sp>
      <p:sp>
        <p:nvSpPr>
          <p:cNvPr id="111632" name="Rectangle 16"/>
          <p:cNvSpPr>
            <a:spLocks noChangeArrowheads="1"/>
          </p:cNvSpPr>
          <p:nvPr/>
        </p:nvSpPr>
        <p:spPr bwMode="auto">
          <a:xfrm>
            <a:off x="387350" y="4425950"/>
            <a:ext cx="1733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b="1">
                <a:effectLst/>
              </a:rPr>
              <a:t>-INSTABILITE.</a:t>
            </a:r>
            <a:endParaRPr lang="en-US" b="1">
              <a:effectLst/>
            </a:endParaRPr>
          </a:p>
        </p:txBody>
      </p:sp>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111620"/>
                                        </p:tgtEl>
                                        <p:attrNameLst>
                                          <p:attrName>style.visibility</p:attrName>
                                        </p:attrNameLst>
                                      </p:cBhvr>
                                      <p:to>
                                        <p:strVal val="visible"/>
                                      </p:to>
                                    </p:set>
                                    <p:animEffect transition="in" filter="fade">
                                      <p:cBhvr>
                                        <p:cTn id="7" dur="1000"/>
                                        <p:tgtEl>
                                          <p:spTgt spid="111620"/>
                                        </p:tgtEl>
                                      </p:cBhvr>
                                    </p:animEffect>
                                    <p:anim calcmode="lin" valueType="num">
                                      <p:cBhvr>
                                        <p:cTn id="8" dur="1000" fill="hold"/>
                                        <p:tgtEl>
                                          <p:spTgt spid="111620"/>
                                        </p:tgtEl>
                                        <p:attrNameLst>
                                          <p:attrName>ppt_x</p:attrName>
                                        </p:attrNameLst>
                                      </p:cBhvr>
                                      <p:tavLst>
                                        <p:tav tm="0">
                                          <p:val>
                                            <p:strVal val="#ppt_x-.1"/>
                                          </p:val>
                                        </p:tav>
                                        <p:tav tm="100000">
                                          <p:val>
                                            <p:strVal val="#ppt_x"/>
                                          </p:val>
                                        </p:tav>
                                      </p:tavLst>
                                    </p:anim>
                                    <p:anim calcmode="lin" valueType="num">
                                      <p:cBhvr>
                                        <p:cTn id="9" dur="1000" fill="hold"/>
                                        <p:tgtEl>
                                          <p:spTgt spid="111620"/>
                                        </p:tgtEl>
                                        <p:attrNameLst>
                                          <p:attrName>ppt_y</p:attrName>
                                        </p:attrNameLst>
                                      </p:cBhvr>
                                      <p:tavLst>
                                        <p:tav tm="0">
                                          <p:val>
                                            <p:strVal val="#ppt_y"/>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0" presetClass="entr" presetSubtype="0" fill="hold" grpId="0" nodeType="clickEffect">
                                  <p:stCondLst>
                                    <p:cond delay="0"/>
                                  </p:stCondLst>
                                  <p:iterate type="lt">
                                    <p:tmPct val="10000"/>
                                  </p:iterate>
                                  <p:childTnLst>
                                    <p:set>
                                      <p:cBhvr>
                                        <p:cTn id="13" dur="1" fill="hold">
                                          <p:stCondLst>
                                            <p:cond delay="0"/>
                                          </p:stCondLst>
                                        </p:cTn>
                                        <p:tgtEl>
                                          <p:spTgt spid="111621"/>
                                        </p:tgtEl>
                                        <p:attrNameLst>
                                          <p:attrName>style.visibility</p:attrName>
                                        </p:attrNameLst>
                                      </p:cBhvr>
                                      <p:to>
                                        <p:strVal val="visible"/>
                                      </p:to>
                                    </p:set>
                                    <p:animEffect transition="in" filter="fade">
                                      <p:cBhvr>
                                        <p:cTn id="14" dur="1000"/>
                                        <p:tgtEl>
                                          <p:spTgt spid="111621"/>
                                        </p:tgtEl>
                                      </p:cBhvr>
                                    </p:animEffect>
                                    <p:anim calcmode="lin" valueType="num">
                                      <p:cBhvr>
                                        <p:cTn id="15" dur="1000" fill="hold"/>
                                        <p:tgtEl>
                                          <p:spTgt spid="111621"/>
                                        </p:tgtEl>
                                        <p:attrNameLst>
                                          <p:attrName>ppt_x</p:attrName>
                                        </p:attrNameLst>
                                      </p:cBhvr>
                                      <p:tavLst>
                                        <p:tav tm="0">
                                          <p:val>
                                            <p:strVal val="#ppt_x-.1"/>
                                          </p:val>
                                        </p:tav>
                                        <p:tav tm="100000">
                                          <p:val>
                                            <p:strVal val="#ppt_x"/>
                                          </p:val>
                                        </p:tav>
                                      </p:tavLst>
                                    </p:anim>
                                    <p:anim calcmode="lin" valueType="num">
                                      <p:cBhvr>
                                        <p:cTn id="16" dur="1000" fill="hold"/>
                                        <p:tgtEl>
                                          <p:spTgt spid="111621"/>
                                        </p:tgtEl>
                                        <p:attrNameLst>
                                          <p:attrName>ppt_y</p:attrName>
                                        </p:attrNameLst>
                                      </p:cBhvr>
                                      <p:tavLst>
                                        <p:tav tm="0">
                                          <p:val>
                                            <p:strVal val="#ppt_y"/>
                                          </p:val>
                                        </p:tav>
                                        <p:tav tm="100000">
                                          <p:val>
                                            <p:strVal val="#ppt_y"/>
                                          </p:val>
                                        </p:tav>
                                      </p:tavLst>
                                    </p:anim>
                                  </p:childTnLst>
                                </p:cTn>
                              </p:par>
                              <p:par>
                                <p:cTn id="17" presetID="40" presetClass="entr" presetSubtype="0" fill="hold" grpId="0" nodeType="withEffect">
                                  <p:stCondLst>
                                    <p:cond delay="0"/>
                                  </p:stCondLst>
                                  <p:iterate type="lt">
                                    <p:tmPct val="10000"/>
                                  </p:iterate>
                                  <p:childTnLst>
                                    <p:set>
                                      <p:cBhvr>
                                        <p:cTn id="18" dur="1" fill="hold">
                                          <p:stCondLst>
                                            <p:cond delay="0"/>
                                          </p:stCondLst>
                                        </p:cTn>
                                        <p:tgtEl>
                                          <p:spTgt spid="111622"/>
                                        </p:tgtEl>
                                        <p:attrNameLst>
                                          <p:attrName>style.visibility</p:attrName>
                                        </p:attrNameLst>
                                      </p:cBhvr>
                                      <p:to>
                                        <p:strVal val="visible"/>
                                      </p:to>
                                    </p:set>
                                    <p:animEffect transition="in" filter="fade">
                                      <p:cBhvr>
                                        <p:cTn id="19" dur="1000"/>
                                        <p:tgtEl>
                                          <p:spTgt spid="111622"/>
                                        </p:tgtEl>
                                      </p:cBhvr>
                                    </p:animEffect>
                                    <p:anim calcmode="lin" valueType="num">
                                      <p:cBhvr>
                                        <p:cTn id="20" dur="1000" fill="hold"/>
                                        <p:tgtEl>
                                          <p:spTgt spid="111622"/>
                                        </p:tgtEl>
                                        <p:attrNameLst>
                                          <p:attrName>ppt_x</p:attrName>
                                        </p:attrNameLst>
                                      </p:cBhvr>
                                      <p:tavLst>
                                        <p:tav tm="0">
                                          <p:val>
                                            <p:strVal val="#ppt_x-.1"/>
                                          </p:val>
                                        </p:tav>
                                        <p:tav tm="100000">
                                          <p:val>
                                            <p:strVal val="#ppt_x"/>
                                          </p:val>
                                        </p:tav>
                                      </p:tavLst>
                                    </p:anim>
                                    <p:anim calcmode="lin" valueType="num">
                                      <p:cBhvr>
                                        <p:cTn id="21" dur="1000" fill="hold"/>
                                        <p:tgtEl>
                                          <p:spTgt spid="111622"/>
                                        </p:tgtEl>
                                        <p:attrNameLst>
                                          <p:attrName>ppt_y</p:attrName>
                                        </p:attrNameLst>
                                      </p:cBhvr>
                                      <p:tavLst>
                                        <p:tav tm="0">
                                          <p:val>
                                            <p:strVal val="#ppt_y"/>
                                          </p:val>
                                        </p:tav>
                                        <p:tav tm="100000">
                                          <p:val>
                                            <p:strVal val="#ppt_y"/>
                                          </p:val>
                                        </p:tav>
                                      </p:tavLst>
                                    </p:anim>
                                  </p:childTnLst>
                                </p:cTn>
                              </p:par>
                              <p:par>
                                <p:cTn id="22" presetID="40" presetClass="entr" presetSubtype="0" fill="hold" grpId="0" nodeType="withEffect">
                                  <p:stCondLst>
                                    <p:cond delay="0"/>
                                  </p:stCondLst>
                                  <p:iterate type="lt">
                                    <p:tmPct val="10000"/>
                                  </p:iterate>
                                  <p:childTnLst>
                                    <p:set>
                                      <p:cBhvr>
                                        <p:cTn id="23" dur="1" fill="hold">
                                          <p:stCondLst>
                                            <p:cond delay="0"/>
                                          </p:stCondLst>
                                        </p:cTn>
                                        <p:tgtEl>
                                          <p:spTgt spid="111623"/>
                                        </p:tgtEl>
                                        <p:attrNameLst>
                                          <p:attrName>style.visibility</p:attrName>
                                        </p:attrNameLst>
                                      </p:cBhvr>
                                      <p:to>
                                        <p:strVal val="visible"/>
                                      </p:to>
                                    </p:set>
                                    <p:animEffect transition="in" filter="fade">
                                      <p:cBhvr>
                                        <p:cTn id="24" dur="1000"/>
                                        <p:tgtEl>
                                          <p:spTgt spid="111623"/>
                                        </p:tgtEl>
                                      </p:cBhvr>
                                    </p:animEffect>
                                    <p:anim calcmode="lin" valueType="num">
                                      <p:cBhvr>
                                        <p:cTn id="25" dur="1000" fill="hold"/>
                                        <p:tgtEl>
                                          <p:spTgt spid="111623"/>
                                        </p:tgtEl>
                                        <p:attrNameLst>
                                          <p:attrName>ppt_x</p:attrName>
                                        </p:attrNameLst>
                                      </p:cBhvr>
                                      <p:tavLst>
                                        <p:tav tm="0">
                                          <p:val>
                                            <p:strVal val="#ppt_x-.1"/>
                                          </p:val>
                                        </p:tav>
                                        <p:tav tm="100000">
                                          <p:val>
                                            <p:strVal val="#ppt_x"/>
                                          </p:val>
                                        </p:tav>
                                      </p:tavLst>
                                    </p:anim>
                                    <p:anim calcmode="lin" valueType="num">
                                      <p:cBhvr>
                                        <p:cTn id="26" dur="1000" fill="hold"/>
                                        <p:tgtEl>
                                          <p:spTgt spid="111623"/>
                                        </p:tgtEl>
                                        <p:attrNameLst>
                                          <p:attrName>ppt_y</p:attrName>
                                        </p:attrNameLst>
                                      </p:cBhvr>
                                      <p:tavLst>
                                        <p:tav tm="0">
                                          <p:val>
                                            <p:strVal val="#ppt_y"/>
                                          </p:val>
                                        </p:tav>
                                        <p:tav tm="100000">
                                          <p:val>
                                            <p:strVal val="#ppt_y"/>
                                          </p:val>
                                        </p:tav>
                                      </p:tavLst>
                                    </p:anim>
                                  </p:childTnLst>
                                </p:cTn>
                              </p:par>
                              <p:par>
                                <p:cTn id="27" presetID="40" presetClass="entr" presetSubtype="0" fill="hold" grpId="0" nodeType="withEffect">
                                  <p:stCondLst>
                                    <p:cond delay="0"/>
                                  </p:stCondLst>
                                  <p:iterate type="lt">
                                    <p:tmPct val="10000"/>
                                  </p:iterate>
                                  <p:childTnLst>
                                    <p:set>
                                      <p:cBhvr>
                                        <p:cTn id="28" dur="1" fill="hold">
                                          <p:stCondLst>
                                            <p:cond delay="0"/>
                                          </p:stCondLst>
                                        </p:cTn>
                                        <p:tgtEl>
                                          <p:spTgt spid="111624"/>
                                        </p:tgtEl>
                                        <p:attrNameLst>
                                          <p:attrName>style.visibility</p:attrName>
                                        </p:attrNameLst>
                                      </p:cBhvr>
                                      <p:to>
                                        <p:strVal val="visible"/>
                                      </p:to>
                                    </p:set>
                                    <p:animEffect transition="in" filter="fade">
                                      <p:cBhvr>
                                        <p:cTn id="29" dur="1000"/>
                                        <p:tgtEl>
                                          <p:spTgt spid="111624"/>
                                        </p:tgtEl>
                                      </p:cBhvr>
                                    </p:animEffect>
                                    <p:anim calcmode="lin" valueType="num">
                                      <p:cBhvr>
                                        <p:cTn id="30" dur="1000" fill="hold"/>
                                        <p:tgtEl>
                                          <p:spTgt spid="111624"/>
                                        </p:tgtEl>
                                        <p:attrNameLst>
                                          <p:attrName>ppt_x</p:attrName>
                                        </p:attrNameLst>
                                      </p:cBhvr>
                                      <p:tavLst>
                                        <p:tav tm="0">
                                          <p:val>
                                            <p:strVal val="#ppt_x-.1"/>
                                          </p:val>
                                        </p:tav>
                                        <p:tav tm="100000">
                                          <p:val>
                                            <p:strVal val="#ppt_x"/>
                                          </p:val>
                                        </p:tav>
                                      </p:tavLst>
                                    </p:anim>
                                    <p:anim calcmode="lin" valueType="num">
                                      <p:cBhvr>
                                        <p:cTn id="31" dur="1000" fill="hold"/>
                                        <p:tgtEl>
                                          <p:spTgt spid="111624"/>
                                        </p:tgtEl>
                                        <p:attrNameLst>
                                          <p:attrName>ppt_y</p:attrName>
                                        </p:attrNameLst>
                                      </p:cBhvr>
                                      <p:tavLst>
                                        <p:tav tm="0">
                                          <p:val>
                                            <p:strVal val="#ppt_y"/>
                                          </p:val>
                                        </p:tav>
                                        <p:tav tm="100000">
                                          <p:val>
                                            <p:strVal val="#ppt_y"/>
                                          </p:val>
                                        </p:tav>
                                      </p:tavLst>
                                    </p:anim>
                                  </p:childTnLst>
                                </p:cTn>
                              </p:par>
                              <p:par>
                                <p:cTn id="32" presetID="40" presetClass="entr" presetSubtype="0" fill="hold" grpId="0" nodeType="withEffect">
                                  <p:stCondLst>
                                    <p:cond delay="0"/>
                                  </p:stCondLst>
                                  <p:iterate type="lt">
                                    <p:tmPct val="10000"/>
                                  </p:iterate>
                                  <p:childTnLst>
                                    <p:set>
                                      <p:cBhvr>
                                        <p:cTn id="33" dur="1" fill="hold">
                                          <p:stCondLst>
                                            <p:cond delay="0"/>
                                          </p:stCondLst>
                                        </p:cTn>
                                        <p:tgtEl>
                                          <p:spTgt spid="111625"/>
                                        </p:tgtEl>
                                        <p:attrNameLst>
                                          <p:attrName>style.visibility</p:attrName>
                                        </p:attrNameLst>
                                      </p:cBhvr>
                                      <p:to>
                                        <p:strVal val="visible"/>
                                      </p:to>
                                    </p:set>
                                    <p:animEffect transition="in" filter="fade">
                                      <p:cBhvr>
                                        <p:cTn id="34" dur="1000"/>
                                        <p:tgtEl>
                                          <p:spTgt spid="111625"/>
                                        </p:tgtEl>
                                      </p:cBhvr>
                                    </p:animEffect>
                                    <p:anim calcmode="lin" valueType="num">
                                      <p:cBhvr>
                                        <p:cTn id="35" dur="1000" fill="hold"/>
                                        <p:tgtEl>
                                          <p:spTgt spid="111625"/>
                                        </p:tgtEl>
                                        <p:attrNameLst>
                                          <p:attrName>ppt_x</p:attrName>
                                        </p:attrNameLst>
                                      </p:cBhvr>
                                      <p:tavLst>
                                        <p:tav tm="0">
                                          <p:val>
                                            <p:strVal val="#ppt_x-.1"/>
                                          </p:val>
                                        </p:tav>
                                        <p:tav tm="100000">
                                          <p:val>
                                            <p:strVal val="#ppt_x"/>
                                          </p:val>
                                        </p:tav>
                                      </p:tavLst>
                                    </p:anim>
                                    <p:anim calcmode="lin" valueType="num">
                                      <p:cBhvr>
                                        <p:cTn id="36" dur="1000" fill="hold"/>
                                        <p:tgtEl>
                                          <p:spTgt spid="111625"/>
                                        </p:tgtEl>
                                        <p:attrNameLst>
                                          <p:attrName>ppt_y</p:attrName>
                                        </p:attrNameLst>
                                      </p:cBhvr>
                                      <p:tavLst>
                                        <p:tav tm="0">
                                          <p:val>
                                            <p:strVal val="#ppt_y"/>
                                          </p:val>
                                        </p:tav>
                                        <p:tav tm="100000">
                                          <p:val>
                                            <p:strVal val="#ppt_y"/>
                                          </p:val>
                                        </p:tav>
                                      </p:tavLst>
                                    </p:anim>
                                  </p:childTnLst>
                                </p:cTn>
                              </p:par>
                              <p:par>
                                <p:cTn id="37" presetID="40" presetClass="entr" presetSubtype="0" fill="hold" grpId="0" nodeType="withEffect">
                                  <p:stCondLst>
                                    <p:cond delay="0"/>
                                  </p:stCondLst>
                                  <p:iterate type="lt">
                                    <p:tmPct val="10000"/>
                                  </p:iterate>
                                  <p:childTnLst>
                                    <p:set>
                                      <p:cBhvr>
                                        <p:cTn id="38" dur="1" fill="hold">
                                          <p:stCondLst>
                                            <p:cond delay="0"/>
                                          </p:stCondLst>
                                        </p:cTn>
                                        <p:tgtEl>
                                          <p:spTgt spid="111626"/>
                                        </p:tgtEl>
                                        <p:attrNameLst>
                                          <p:attrName>style.visibility</p:attrName>
                                        </p:attrNameLst>
                                      </p:cBhvr>
                                      <p:to>
                                        <p:strVal val="visible"/>
                                      </p:to>
                                    </p:set>
                                    <p:animEffect transition="in" filter="fade">
                                      <p:cBhvr>
                                        <p:cTn id="39" dur="1000"/>
                                        <p:tgtEl>
                                          <p:spTgt spid="111626"/>
                                        </p:tgtEl>
                                      </p:cBhvr>
                                    </p:animEffect>
                                    <p:anim calcmode="lin" valueType="num">
                                      <p:cBhvr>
                                        <p:cTn id="40" dur="1000" fill="hold"/>
                                        <p:tgtEl>
                                          <p:spTgt spid="111626"/>
                                        </p:tgtEl>
                                        <p:attrNameLst>
                                          <p:attrName>ppt_x</p:attrName>
                                        </p:attrNameLst>
                                      </p:cBhvr>
                                      <p:tavLst>
                                        <p:tav tm="0">
                                          <p:val>
                                            <p:strVal val="#ppt_x-.1"/>
                                          </p:val>
                                        </p:tav>
                                        <p:tav tm="100000">
                                          <p:val>
                                            <p:strVal val="#ppt_x"/>
                                          </p:val>
                                        </p:tav>
                                      </p:tavLst>
                                    </p:anim>
                                    <p:anim calcmode="lin" valueType="num">
                                      <p:cBhvr>
                                        <p:cTn id="41" dur="1000" fill="hold"/>
                                        <p:tgtEl>
                                          <p:spTgt spid="111626"/>
                                        </p:tgtEl>
                                        <p:attrNameLst>
                                          <p:attrName>ppt_y</p:attrName>
                                        </p:attrNameLst>
                                      </p:cBhvr>
                                      <p:tavLst>
                                        <p:tav tm="0">
                                          <p:val>
                                            <p:strVal val="#ppt_y"/>
                                          </p:val>
                                        </p:tav>
                                        <p:tav tm="100000">
                                          <p:val>
                                            <p:strVal val="#ppt_y"/>
                                          </p:val>
                                        </p:tav>
                                      </p:tavLst>
                                    </p:anim>
                                  </p:childTnLst>
                                </p:cTn>
                              </p:par>
                              <p:par>
                                <p:cTn id="42" presetID="40" presetClass="entr" presetSubtype="0" fill="hold" grpId="0" nodeType="withEffect">
                                  <p:stCondLst>
                                    <p:cond delay="0"/>
                                  </p:stCondLst>
                                  <p:iterate type="lt">
                                    <p:tmPct val="10000"/>
                                  </p:iterate>
                                  <p:childTnLst>
                                    <p:set>
                                      <p:cBhvr>
                                        <p:cTn id="43" dur="1" fill="hold">
                                          <p:stCondLst>
                                            <p:cond delay="0"/>
                                          </p:stCondLst>
                                        </p:cTn>
                                        <p:tgtEl>
                                          <p:spTgt spid="111627"/>
                                        </p:tgtEl>
                                        <p:attrNameLst>
                                          <p:attrName>style.visibility</p:attrName>
                                        </p:attrNameLst>
                                      </p:cBhvr>
                                      <p:to>
                                        <p:strVal val="visible"/>
                                      </p:to>
                                    </p:set>
                                    <p:animEffect transition="in" filter="fade">
                                      <p:cBhvr>
                                        <p:cTn id="44" dur="1000"/>
                                        <p:tgtEl>
                                          <p:spTgt spid="111627"/>
                                        </p:tgtEl>
                                      </p:cBhvr>
                                    </p:animEffect>
                                    <p:anim calcmode="lin" valueType="num">
                                      <p:cBhvr>
                                        <p:cTn id="45" dur="1000" fill="hold"/>
                                        <p:tgtEl>
                                          <p:spTgt spid="111627"/>
                                        </p:tgtEl>
                                        <p:attrNameLst>
                                          <p:attrName>ppt_x</p:attrName>
                                        </p:attrNameLst>
                                      </p:cBhvr>
                                      <p:tavLst>
                                        <p:tav tm="0">
                                          <p:val>
                                            <p:strVal val="#ppt_x-.1"/>
                                          </p:val>
                                        </p:tav>
                                        <p:tav tm="100000">
                                          <p:val>
                                            <p:strVal val="#ppt_x"/>
                                          </p:val>
                                        </p:tav>
                                      </p:tavLst>
                                    </p:anim>
                                    <p:anim calcmode="lin" valueType="num">
                                      <p:cBhvr>
                                        <p:cTn id="46" dur="1000" fill="hold"/>
                                        <p:tgtEl>
                                          <p:spTgt spid="111627"/>
                                        </p:tgtEl>
                                        <p:attrNameLst>
                                          <p:attrName>ppt_y</p:attrName>
                                        </p:attrNameLst>
                                      </p:cBhvr>
                                      <p:tavLst>
                                        <p:tav tm="0">
                                          <p:val>
                                            <p:strVal val="#ppt_y"/>
                                          </p:val>
                                        </p:tav>
                                        <p:tav tm="100000">
                                          <p:val>
                                            <p:strVal val="#ppt_y"/>
                                          </p:val>
                                        </p:tav>
                                      </p:tavLst>
                                    </p:anim>
                                  </p:childTnLst>
                                </p:cTn>
                              </p:par>
                              <p:par>
                                <p:cTn id="47" presetID="40" presetClass="entr" presetSubtype="0" fill="hold" grpId="0" nodeType="withEffect">
                                  <p:stCondLst>
                                    <p:cond delay="0"/>
                                  </p:stCondLst>
                                  <p:iterate type="lt">
                                    <p:tmPct val="10000"/>
                                  </p:iterate>
                                  <p:childTnLst>
                                    <p:set>
                                      <p:cBhvr>
                                        <p:cTn id="48" dur="1" fill="hold">
                                          <p:stCondLst>
                                            <p:cond delay="0"/>
                                          </p:stCondLst>
                                        </p:cTn>
                                        <p:tgtEl>
                                          <p:spTgt spid="111628"/>
                                        </p:tgtEl>
                                        <p:attrNameLst>
                                          <p:attrName>style.visibility</p:attrName>
                                        </p:attrNameLst>
                                      </p:cBhvr>
                                      <p:to>
                                        <p:strVal val="visible"/>
                                      </p:to>
                                    </p:set>
                                    <p:animEffect transition="in" filter="fade">
                                      <p:cBhvr>
                                        <p:cTn id="49" dur="1000"/>
                                        <p:tgtEl>
                                          <p:spTgt spid="111628"/>
                                        </p:tgtEl>
                                      </p:cBhvr>
                                    </p:animEffect>
                                    <p:anim calcmode="lin" valueType="num">
                                      <p:cBhvr>
                                        <p:cTn id="50" dur="1000" fill="hold"/>
                                        <p:tgtEl>
                                          <p:spTgt spid="111628"/>
                                        </p:tgtEl>
                                        <p:attrNameLst>
                                          <p:attrName>ppt_x</p:attrName>
                                        </p:attrNameLst>
                                      </p:cBhvr>
                                      <p:tavLst>
                                        <p:tav tm="0">
                                          <p:val>
                                            <p:strVal val="#ppt_x-.1"/>
                                          </p:val>
                                        </p:tav>
                                        <p:tav tm="100000">
                                          <p:val>
                                            <p:strVal val="#ppt_x"/>
                                          </p:val>
                                        </p:tav>
                                      </p:tavLst>
                                    </p:anim>
                                    <p:anim calcmode="lin" valueType="num">
                                      <p:cBhvr>
                                        <p:cTn id="51" dur="1000" fill="hold"/>
                                        <p:tgtEl>
                                          <p:spTgt spid="111628"/>
                                        </p:tgtEl>
                                        <p:attrNameLst>
                                          <p:attrName>ppt_y</p:attrName>
                                        </p:attrNameLst>
                                      </p:cBhvr>
                                      <p:tavLst>
                                        <p:tav tm="0">
                                          <p:val>
                                            <p:strVal val="#ppt_y"/>
                                          </p:val>
                                        </p:tav>
                                        <p:tav tm="100000">
                                          <p:val>
                                            <p:strVal val="#ppt_y"/>
                                          </p:val>
                                        </p:tav>
                                      </p:tavLst>
                                    </p:anim>
                                  </p:childTnLst>
                                </p:cTn>
                              </p:par>
                              <p:par>
                                <p:cTn id="52" presetID="40" presetClass="entr" presetSubtype="0" fill="hold" grpId="0" nodeType="withEffect">
                                  <p:stCondLst>
                                    <p:cond delay="0"/>
                                  </p:stCondLst>
                                  <p:iterate type="lt">
                                    <p:tmPct val="10000"/>
                                  </p:iterate>
                                  <p:childTnLst>
                                    <p:set>
                                      <p:cBhvr>
                                        <p:cTn id="53" dur="1" fill="hold">
                                          <p:stCondLst>
                                            <p:cond delay="0"/>
                                          </p:stCondLst>
                                        </p:cTn>
                                        <p:tgtEl>
                                          <p:spTgt spid="111630"/>
                                        </p:tgtEl>
                                        <p:attrNameLst>
                                          <p:attrName>style.visibility</p:attrName>
                                        </p:attrNameLst>
                                      </p:cBhvr>
                                      <p:to>
                                        <p:strVal val="visible"/>
                                      </p:to>
                                    </p:set>
                                    <p:animEffect transition="in" filter="fade">
                                      <p:cBhvr>
                                        <p:cTn id="54" dur="1000"/>
                                        <p:tgtEl>
                                          <p:spTgt spid="111630"/>
                                        </p:tgtEl>
                                      </p:cBhvr>
                                    </p:animEffect>
                                    <p:anim calcmode="lin" valueType="num">
                                      <p:cBhvr>
                                        <p:cTn id="55" dur="1000" fill="hold"/>
                                        <p:tgtEl>
                                          <p:spTgt spid="111630"/>
                                        </p:tgtEl>
                                        <p:attrNameLst>
                                          <p:attrName>ppt_x</p:attrName>
                                        </p:attrNameLst>
                                      </p:cBhvr>
                                      <p:tavLst>
                                        <p:tav tm="0">
                                          <p:val>
                                            <p:strVal val="#ppt_x-.1"/>
                                          </p:val>
                                        </p:tav>
                                        <p:tav tm="100000">
                                          <p:val>
                                            <p:strVal val="#ppt_x"/>
                                          </p:val>
                                        </p:tav>
                                      </p:tavLst>
                                    </p:anim>
                                    <p:anim calcmode="lin" valueType="num">
                                      <p:cBhvr>
                                        <p:cTn id="56" dur="1000" fill="hold"/>
                                        <p:tgtEl>
                                          <p:spTgt spid="111630"/>
                                        </p:tgtEl>
                                        <p:attrNameLst>
                                          <p:attrName>ppt_y</p:attrName>
                                        </p:attrNameLst>
                                      </p:cBhvr>
                                      <p:tavLst>
                                        <p:tav tm="0">
                                          <p:val>
                                            <p:strVal val="#ppt_y"/>
                                          </p:val>
                                        </p:tav>
                                        <p:tav tm="100000">
                                          <p:val>
                                            <p:strVal val="#ppt_y"/>
                                          </p:val>
                                        </p:tav>
                                      </p:tavLst>
                                    </p:anim>
                                  </p:childTnLst>
                                </p:cTn>
                              </p:par>
                              <p:par>
                                <p:cTn id="57" presetID="40" presetClass="entr" presetSubtype="0" fill="hold" grpId="0" nodeType="withEffect">
                                  <p:stCondLst>
                                    <p:cond delay="0"/>
                                  </p:stCondLst>
                                  <p:iterate type="lt">
                                    <p:tmPct val="10000"/>
                                  </p:iterate>
                                  <p:childTnLst>
                                    <p:set>
                                      <p:cBhvr>
                                        <p:cTn id="58" dur="1" fill="hold">
                                          <p:stCondLst>
                                            <p:cond delay="0"/>
                                          </p:stCondLst>
                                        </p:cTn>
                                        <p:tgtEl>
                                          <p:spTgt spid="111631"/>
                                        </p:tgtEl>
                                        <p:attrNameLst>
                                          <p:attrName>style.visibility</p:attrName>
                                        </p:attrNameLst>
                                      </p:cBhvr>
                                      <p:to>
                                        <p:strVal val="visible"/>
                                      </p:to>
                                    </p:set>
                                    <p:animEffect transition="in" filter="fade">
                                      <p:cBhvr>
                                        <p:cTn id="59" dur="1000"/>
                                        <p:tgtEl>
                                          <p:spTgt spid="111631"/>
                                        </p:tgtEl>
                                      </p:cBhvr>
                                    </p:animEffect>
                                    <p:anim calcmode="lin" valueType="num">
                                      <p:cBhvr>
                                        <p:cTn id="60" dur="1000" fill="hold"/>
                                        <p:tgtEl>
                                          <p:spTgt spid="111631"/>
                                        </p:tgtEl>
                                        <p:attrNameLst>
                                          <p:attrName>ppt_x</p:attrName>
                                        </p:attrNameLst>
                                      </p:cBhvr>
                                      <p:tavLst>
                                        <p:tav tm="0">
                                          <p:val>
                                            <p:strVal val="#ppt_x-.1"/>
                                          </p:val>
                                        </p:tav>
                                        <p:tav tm="100000">
                                          <p:val>
                                            <p:strVal val="#ppt_x"/>
                                          </p:val>
                                        </p:tav>
                                      </p:tavLst>
                                    </p:anim>
                                    <p:anim calcmode="lin" valueType="num">
                                      <p:cBhvr>
                                        <p:cTn id="61" dur="1000" fill="hold"/>
                                        <p:tgtEl>
                                          <p:spTgt spid="111631"/>
                                        </p:tgtEl>
                                        <p:attrNameLst>
                                          <p:attrName>ppt_y</p:attrName>
                                        </p:attrNameLst>
                                      </p:cBhvr>
                                      <p:tavLst>
                                        <p:tav tm="0">
                                          <p:val>
                                            <p:strVal val="#ppt_y"/>
                                          </p:val>
                                        </p:tav>
                                        <p:tav tm="100000">
                                          <p:val>
                                            <p:strVal val="#ppt_y"/>
                                          </p:val>
                                        </p:tav>
                                      </p:tavLst>
                                    </p:anim>
                                  </p:childTnLst>
                                </p:cTn>
                              </p:par>
                            </p:childTnLst>
                          </p:cTn>
                        </p:par>
                      </p:childTnLst>
                    </p:cTn>
                  </p:par>
                  <p:par>
                    <p:cTn id="62" fill="hold" nodeType="clickPar">
                      <p:stCondLst>
                        <p:cond delay="indefinite"/>
                      </p:stCondLst>
                      <p:childTnLst>
                        <p:par>
                          <p:cTn id="63" fill="hold" nodeType="withGroup">
                            <p:stCondLst>
                              <p:cond delay="0"/>
                            </p:stCondLst>
                            <p:childTnLst>
                              <p:par>
                                <p:cTn id="64" presetID="40" presetClass="entr" presetSubtype="0" fill="hold" grpId="0" nodeType="clickEffect">
                                  <p:stCondLst>
                                    <p:cond delay="0"/>
                                  </p:stCondLst>
                                  <p:iterate type="lt">
                                    <p:tmPct val="10000"/>
                                  </p:iterate>
                                  <p:childTnLst>
                                    <p:set>
                                      <p:cBhvr>
                                        <p:cTn id="65" dur="1" fill="hold">
                                          <p:stCondLst>
                                            <p:cond delay="0"/>
                                          </p:stCondLst>
                                        </p:cTn>
                                        <p:tgtEl>
                                          <p:spTgt spid="111632"/>
                                        </p:tgtEl>
                                        <p:attrNameLst>
                                          <p:attrName>style.visibility</p:attrName>
                                        </p:attrNameLst>
                                      </p:cBhvr>
                                      <p:to>
                                        <p:strVal val="visible"/>
                                      </p:to>
                                    </p:set>
                                    <p:animEffect transition="in" filter="fade">
                                      <p:cBhvr>
                                        <p:cTn id="66" dur="1000"/>
                                        <p:tgtEl>
                                          <p:spTgt spid="111632"/>
                                        </p:tgtEl>
                                      </p:cBhvr>
                                    </p:animEffect>
                                    <p:anim calcmode="lin" valueType="num">
                                      <p:cBhvr>
                                        <p:cTn id="67" dur="1000" fill="hold"/>
                                        <p:tgtEl>
                                          <p:spTgt spid="111632"/>
                                        </p:tgtEl>
                                        <p:attrNameLst>
                                          <p:attrName>ppt_x</p:attrName>
                                        </p:attrNameLst>
                                      </p:cBhvr>
                                      <p:tavLst>
                                        <p:tav tm="0">
                                          <p:val>
                                            <p:strVal val="#ppt_x-.1"/>
                                          </p:val>
                                        </p:tav>
                                        <p:tav tm="100000">
                                          <p:val>
                                            <p:strVal val="#ppt_x"/>
                                          </p:val>
                                        </p:tav>
                                      </p:tavLst>
                                    </p:anim>
                                    <p:anim calcmode="lin" valueType="num">
                                      <p:cBhvr>
                                        <p:cTn id="68" dur="1000" fill="hold"/>
                                        <p:tgtEl>
                                          <p:spTgt spid="11163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20" grpId="0"/>
      <p:bldP spid="111621" grpId="0"/>
      <p:bldP spid="111622" grpId="0"/>
      <p:bldP spid="111623" grpId="0"/>
      <p:bldP spid="111624" grpId="0"/>
      <p:bldP spid="111625" grpId="0"/>
      <p:bldP spid="111626" grpId="0"/>
      <p:bldP spid="111627" grpId="0"/>
      <p:bldP spid="111628" grpId="0"/>
      <p:bldP spid="111630" grpId="0"/>
      <p:bldP spid="111631" grpId="0"/>
      <p:bldP spid="11163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22" name="Picture 2" descr="jelbana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913" y="206375"/>
            <a:ext cx="5851525" cy="553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23" name="Rectangle 3"/>
          <p:cNvSpPr>
            <a:spLocks noChangeArrowheads="1"/>
          </p:cNvSpPr>
          <p:nvPr/>
        </p:nvSpPr>
        <p:spPr bwMode="auto">
          <a:xfrm rot="10800000" flipV="1">
            <a:off x="1474788" y="5740400"/>
            <a:ext cx="5834062"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fr-FR" sz="3600" b="1">
                <a:solidFill>
                  <a:srgbClr val="9D9DBD"/>
                </a:solidFill>
                <a:effectLst>
                  <a:outerShdw blurRad="38100" dist="38100" dir="2700000" algn="tl">
                    <a:srgbClr val="FFFFFF"/>
                  </a:outerShdw>
                </a:effectLst>
              </a:rPr>
              <a:t>PRINCIPE DE </a:t>
            </a:r>
            <a:r>
              <a:rPr lang="en-US" sz="3600" b="1">
                <a:solidFill>
                  <a:srgbClr val="9D9DBD"/>
                </a:solidFill>
                <a:effectLst>
                  <a:outerShdw blurRad="38100" dist="38100" dir="2700000" algn="tl">
                    <a:srgbClr val="FFFFFF"/>
                  </a:outerShdw>
                </a:effectLst>
              </a:rPr>
              <a:t>LAMINAGE </a:t>
            </a:r>
          </a:p>
        </p:txBody>
      </p:sp>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33122"/>
                                        </p:tgtEl>
                                        <p:attrNameLst>
                                          <p:attrName>style.visibility</p:attrName>
                                        </p:attrNameLst>
                                      </p:cBhvr>
                                      <p:to>
                                        <p:strVal val="visible"/>
                                      </p:to>
                                    </p:set>
                                    <p:animEffect transition="in" filter="blinds(horizontal)">
                                      <p:cBhvr>
                                        <p:cTn id="7" dur="500"/>
                                        <p:tgtEl>
                                          <p:spTgt spid="1331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0" presetClass="entr" presetSubtype="0" fill="hold" grpId="0" nodeType="clickEffect">
                                  <p:stCondLst>
                                    <p:cond delay="0"/>
                                  </p:stCondLst>
                                  <p:iterate type="lt">
                                    <p:tmPct val="10000"/>
                                  </p:iterate>
                                  <p:childTnLst>
                                    <p:set>
                                      <p:cBhvr>
                                        <p:cTn id="11" dur="1" fill="hold">
                                          <p:stCondLst>
                                            <p:cond delay="0"/>
                                          </p:stCondLst>
                                        </p:cTn>
                                        <p:tgtEl>
                                          <p:spTgt spid="133123"/>
                                        </p:tgtEl>
                                        <p:attrNameLst>
                                          <p:attrName>style.visibility</p:attrName>
                                        </p:attrNameLst>
                                      </p:cBhvr>
                                      <p:to>
                                        <p:strVal val="visible"/>
                                      </p:to>
                                    </p:set>
                                    <p:animEffect transition="in" filter="fade">
                                      <p:cBhvr>
                                        <p:cTn id="12" dur="1000"/>
                                        <p:tgtEl>
                                          <p:spTgt spid="133123"/>
                                        </p:tgtEl>
                                      </p:cBhvr>
                                    </p:animEffect>
                                    <p:anim calcmode="lin" valueType="num">
                                      <p:cBhvr>
                                        <p:cTn id="13" dur="1000" fill="hold"/>
                                        <p:tgtEl>
                                          <p:spTgt spid="133123"/>
                                        </p:tgtEl>
                                        <p:attrNameLst>
                                          <p:attrName>ppt_x</p:attrName>
                                        </p:attrNameLst>
                                      </p:cBhvr>
                                      <p:tavLst>
                                        <p:tav tm="0">
                                          <p:val>
                                            <p:strVal val="#ppt_x-.1"/>
                                          </p:val>
                                        </p:tav>
                                        <p:tav tm="100000">
                                          <p:val>
                                            <p:strVal val="#ppt_x"/>
                                          </p:val>
                                        </p:tav>
                                      </p:tavLst>
                                    </p:anim>
                                    <p:anim calcmode="lin" valueType="num">
                                      <p:cBhvr>
                                        <p:cTn id="14" dur="1000" fill="hold"/>
                                        <p:tgtEl>
                                          <p:spTgt spid="13312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23850" y="404813"/>
            <a:ext cx="8388350" cy="1511300"/>
          </a:xfrm>
        </p:spPr>
        <p:txBody>
          <a:bodyPr/>
          <a:lstStyle/>
          <a:p>
            <a:pPr eaLnBrk="1" hangingPunct="1">
              <a:defRPr/>
            </a:pPr>
            <a:r>
              <a:rPr lang="fr-FR" sz="4000" b="1" smtClean="0">
                <a:solidFill>
                  <a:srgbClr val="9D9DBD"/>
                </a:solidFill>
              </a:rPr>
              <a:t>LES COMPOSANTES DE LA STRUCTURE METALLIQUE </a:t>
            </a:r>
            <a:endParaRPr lang="en-US" sz="4000" b="1" smtClean="0">
              <a:solidFill>
                <a:srgbClr val="9D9DBD"/>
              </a:solidFill>
            </a:endParaRPr>
          </a:p>
        </p:txBody>
      </p:sp>
      <p:sp>
        <p:nvSpPr>
          <p:cNvPr id="19460" name="Rectangle 4"/>
          <p:cNvSpPr>
            <a:spLocks noChangeArrowheads="1"/>
          </p:cNvSpPr>
          <p:nvPr/>
        </p:nvSpPr>
        <p:spPr bwMode="auto">
          <a:xfrm>
            <a:off x="1619250" y="3400425"/>
            <a:ext cx="66960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fr-FR" sz="2800" b="1">
                <a:solidFill>
                  <a:srgbClr val="9D9DBD"/>
                </a:solidFill>
                <a:effectLst>
                  <a:outerShdw blurRad="38100" dist="38100" dir="2700000" algn="tl">
                    <a:srgbClr val="FFFFFF"/>
                  </a:outerShdw>
                </a:effectLst>
              </a:rPr>
              <a:t>1-COMPOSANTS DES POTEAUX</a:t>
            </a:r>
            <a:endParaRPr lang="en-US" sz="2800" b="1">
              <a:solidFill>
                <a:srgbClr val="9D9DBD"/>
              </a:solidFill>
              <a:effectLst>
                <a:outerShdw blurRad="38100" dist="38100" dir="2700000" algn="tl">
                  <a:srgbClr val="FFFFFF"/>
                </a:outerShdw>
              </a:effectLst>
            </a:endParaRPr>
          </a:p>
        </p:txBody>
      </p:sp>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19458"/>
                                        </p:tgtEl>
                                        <p:attrNameLst>
                                          <p:attrName>style.visibility</p:attrName>
                                        </p:attrNameLst>
                                      </p:cBhvr>
                                      <p:to>
                                        <p:strVal val="visible"/>
                                      </p:to>
                                    </p:set>
                                    <p:animEffect transition="in" filter="fade">
                                      <p:cBhvr>
                                        <p:cTn id="7" dur="1000"/>
                                        <p:tgtEl>
                                          <p:spTgt spid="19458"/>
                                        </p:tgtEl>
                                      </p:cBhvr>
                                    </p:animEffect>
                                    <p:anim calcmode="lin" valueType="num">
                                      <p:cBhvr>
                                        <p:cTn id="8" dur="1000" fill="hold"/>
                                        <p:tgtEl>
                                          <p:spTgt spid="19458"/>
                                        </p:tgtEl>
                                        <p:attrNameLst>
                                          <p:attrName>ppt_x</p:attrName>
                                        </p:attrNameLst>
                                      </p:cBhvr>
                                      <p:tavLst>
                                        <p:tav tm="0">
                                          <p:val>
                                            <p:strVal val="#ppt_x-.1"/>
                                          </p:val>
                                        </p:tav>
                                        <p:tav tm="100000">
                                          <p:val>
                                            <p:strVal val="#ppt_x"/>
                                          </p:val>
                                        </p:tav>
                                      </p:tavLst>
                                    </p:anim>
                                    <p:anim calcmode="lin" valueType="num">
                                      <p:cBhvr>
                                        <p:cTn id="9" dur="1000" fill="hold"/>
                                        <p:tgtEl>
                                          <p:spTgt spid="19458"/>
                                        </p:tgtEl>
                                        <p:attrNameLst>
                                          <p:attrName>ppt_y</p:attrName>
                                        </p:attrNameLst>
                                      </p:cBhvr>
                                      <p:tavLst>
                                        <p:tav tm="0">
                                          <p:val>
                                            <p:strVal val="#ppt_y"/>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9460"/>
                                        </p:tgtEl>
                                        <p:attrNameLst>
                                          <p:attrName>style.visibility</p:attrName>
                                        </p:attrNameLst>
                                      </p:cBhvr>
                                      <p:to>
                                        <p:strVal val="visible"/>
                                      </p:to>
                                    </p:set>
                                    <p:anim calcmode="lin" valueType="num">
                                      <p:cBhvr additive="base">
                                        <p:cTn id="14" dur="500" fill="hold"/>
                                        <p:tgtEl>
                                          <p:spTgt spid="19460"/>
                                        </p:tgtEl>
                                        <p:attrNameLst>
                                          <p:attrName>ppt_x</p:attrName>
                                        </p:attrNameLst>
                                      </p:cBhvr>
                                      <p:tavLst>
                                        <p:tav tm="0">
                                          <p:val>
                                            <p:strVal val="#ppt_x"/>
                                          </p:val>
                                        </p:tav>
                                        <p:tav tm="100000">
                                          <p:val>
                                            <p:strVal val="#ppt_x"/>
                                          </p:val>
                                        </p:tav>
                                      </p:tavLst>
                                    </p:anim>
                                    <p:anim calcmode="lin" valueType="num">
                                      <p:cBhvr additive="base">
                                        <p:cTn id="15" dur="500" fill="hold"/>
                                        <p:tgtEl>
                                          <p:spTgt spid="1946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1946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7" name="Rectangle 3"/>
          <p:cNvSpPr>
            <a:spLocks noGrp="1" noChangeArrowheads="1"/>
          </p:cNvSpPr>
          <p:nvPr>
            <p:ph type="title"/>
          </p:nvPr>
        </p:nvSpPr>
        <p:spPr>
          <a:xfrm>
            <a:off x="611188" y="2276475"/>
            <a:ext cx="2112962" cy="638175"/>
          </a:xfrm>
        </p:spPr>
        <p:txBody>
          <a:bodyPr/>
          <a:lstStyle/>
          <a:p>
            <a:pPr eaLnBrk="1" hangingPunct="1">
              <a:defRPr/>
            </a:pPr>
            <a:r>
              <a:rPr lang="fr-FR" sz="3200" b="1" smtClean="0"/>
              <a:t>HPN</a:t>
            </a:r>
            <a:endParaRPr lang="en-US" sz="3200" b="1" smtClean="0"/>
          </a:p>
        </p:txBody>
      </p:sp>
      <p:pic>
        <p:nvPicPr>
          <p:cNvPr id="113668" name="Picture 4" descr="poutrelles_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188" y="333375"/>
            <a:ext cx="2112962"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3669" name="Picture 5" descr="profils_rectangulaire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80063" y="333375"/>
            <a:ext cx="2159000" cy="201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3670" name="Rectangle 6"/>
          <p:cNvSpPr>
            <a:spLocks noChangeArrowheads="1"/>
          </p:cNvSpPr>
          <p:nvPr/>
        </p:nvSpPr>
        <p:spPr bwMode="auto">
          <a:xfrm>
            <a:off x="6084888" y="2325688"/>
            <a:ext cx="8191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fr-FR" sz="3600" b="1">
                <a:solidFill>
                  <a:schemeClr val="tx2"/>
                </a:solidFill>
                <a:effectLst>
                  <a:outerShdw blurRad="38100" dist="38100" dir="2700000" algn="tl">
                    <a:srgbClr val="FFFFFF"/>
                  </a:outerShdw>
                </a:effectLst>
              </a:rPr>
              <a:t>PC</a:t>
            </a:r>
            <a:endParaRPr lang="en-US" sz="3600" b="1">
              <a:solidFill>
                <a:schemeClr val="tx2"/>
              </a:solidFill>
              <a:effectLst>
                <a:outerShdw blurRad="38100" dist="38100" dir="2700000" algn="tl">
                  <a:srgbClr val="FFFFFF"/>
                </a:outerShdw>
              </a:effectLst>
            </a:endParaRPr>
          </a:p>
        </p:txBody>
      </p:sp>
      <p:pic>
        <p:nvPicPr>
          <p:cNvPr id="113672" name="Picture 8" descr="tube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32138" y="2914650"/>
            <a:ext cx="2159000" cy="2878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3673" name="Rectangle 9"/>
          <p:cNvSpPr>
            <a:spLocks noChangeArrowheads="1"/>
          </p:cNvSpPr>
          <p:nvPr/>
        </p:nvSpPr>
        <p:spPr bwMode="auto">
          <a:xfrm>
            <a:off x="3905250" y="5792788"/>
            <a:ext cx="8191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fr-FR" sz="3600" b="1">
                <a:solidFill>
                  <a:schemeClr val="tx2"/>
                </a:solidFill>
                <a:effectLst>
                  <a:outerShdw blurRad="38100" dist="38100" dir="2700000" algn="tl">
                    <a:srgbClr val="FFFFFF"/>
                  </a:outerShdw>
                </a:effectLst>
              </a:rPr>
              <a:t>PC</a:t>
            </a:r>
            <a:endParaRPr lang="en-US" sz="3600" b="1">
              <a:solidFill>
                <a:schemeClr val="tx2"/>
              </a:solidFill>
              <a:effectLst>
                <a:outerShdw blurRad="38100" dist="38100" dir="2700000" algn="tl">
                  <a:srgbClr val="FFFFFF"/>
                </a:outerShdw>
              </a:effectLst>
            </a:endParaRPr>
          </a:p>
        </p:txBody>
      </p:sp>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afterEffect">
                                  <p:stCondLst>
                                    <p:cond delay="0"/>
                                  </p:stCondLst>
                                  <p:childTnLst>
                                    <p:set>
                                      <p:cBhvr>
                                        <p:cTn id="6" dur="1" fill="hold">
                                          <p:stCondLst>
                                            <p:cond delay="0"/>
                                          </p:stCondLst>
                                        </p:cTn>
                                        <p:tgtEl>
                                          <p:spTgt spid="113668"/>
                                        </p:tgtEl>
                                        <p:attrNameLst>
                                          <p:attrName>style.visibility</p:attrName>
                                        </p:attrNameLst>
                                      </p:cBhvr>
                                      <p:to>
                                        <p:strVal val="visible"/>
                                      </p:to>
                                    </p:set>
                                    <p:animEffect transition="in" filter="blinds(horizontal)">
                                      <p:cBhvr>
                                        <p:cTn id="7" dur="500"/>
                                        <p:tgtEl>
                                          <p:spTgt spid="113668"/>
                                        </p:tgtEl>
                                      </p:cBhvr>
                                    </p:animEffect>
                                  </p:childTnLst>
                                </p:cTn>
                              </p:par>
                            </p:childTnLst>
                          </p:cTn>
                        </p:par>
                        <p:par>
                          <p:cTn id="8" fill="hold" nodeType="afterGroup">
                            <p:stCondLst>
                              <p:cond delay="500"/>
                            </p:stCondLst>
                            <p:childTnLst>
                              <p:par>
                                <p:cTn id="9" presetID="3" presetClass="entr" presetSubtype="10" fill="hold" nodeType="afterEffect">
                                  <p:stCondLst>
                                    <p:cond delay="0"/>
                                  </p:stCondLst>
                                  <p:childTnLst>
                                    <p:set>
                                      <p:cBhvr>
                                        <p:cTn id="10" dur="1" fill="hold">
                                          <p:stCondLst>
                                            <p:cond delay="0"/>
                                          </p:stCondLst>
                                        </p:cTn>
                                        <p:tgtEl>
                                          <p:spTgt spid="113669"/>
                                        </p:tgtEl>
                                        <p:attrNameLst>
                                          <p:attrName>style.visibility</p:attrName>
                                        </p:attrNameLst>
                                      </p:cBhvr>
                                      <p:to>
                                        <p:strVal val="visible"/>
                                      </p:to>
                                    </p:set>
                                    <p:animEffect transition="in" filter="blinds(horizontal)">
                                      <p:cBhvr>
                                        <p:cTn id="11" dur="500"/>
                                        <p:tgtEl>
                                          <p:spTgt spid="113669"/>
                                        </p:tgtEl>
                                      </p:cBhvr>
                                    </p:animEffect>
                                  </p:childTnLst>
                                </p:cTn>
                              </p:par>
                            </p:childTnLst>
                          </p:cTn>
                        </p:par>
                        <p:par>
                          <p:cTn id="12" fill="hold" nodeType="afterGroup">
                            <p:stCondLst>
                              <p:cond delay="1000"/>
                            </p:stCondLst>
                            <p:childTnLst>
                              <p:par>
                                <p:cTn id="13" presetID="3" presetClass="entr" presetSubtype="10" fill="hold" nodeType="afterEffect">
                                  <p:stCondLst>
                                    <p:cond delay="0"/>
                                  </p:stCondLst>
                                  <p:childTnLst>
                                    <p:set>
                                      <p:cBhvr>
                                        <p:cTn id="14" dur="1" fill="hold">
                                          <p:stCondLst>
                                            <p:cond delay="0"/>
                                          </p:stCondLst>
                                        </p:cTn>
                                        <p:tgtEl>
                                          <p:spTgt spid="113672"/>
                                        </p:tgtEl>
                                        <p:attrNameLst>
                                          <p:attrName>style.visibility</p:attrName>
                                        </p:attrNameLst>
                                      </p:cBhvr>
                                      <p:to>
                                        <p:strVal val="visible"/>
                                      </p:to>
                                    </p:set>
                                    <p:animEffect transition="in" filter="blinds(horizontal)">
                                      <p:cBhvr>
                                        <p:cTn id="15" dur="500"/>
                                        <p:tgtEl>
                                          <p:spTgt spid="1136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oints numériques">
  <a:themeElements>
    <a:clrScheme name="">
      <a:dk1>
        <a:srgbClr val="000000"/>
      </a:dk1>
      <a:lt1>
        <a:srgbClr val="000000"/>
      </a:lt1>
      <a:dk2>
        <a:srgbClr val="DFDEF6"/>
      </a:dk2>
      <a:lt2>
        <a:srgbClr val="000000"/>
      </a:lt2>
      <a:accent1>
        <a:srgbClr val="6666FF"/>
      </a:accent1>
      <a:accent2>
        <a:srgbClr val="000000"/>
      </a:accent2>
      <a:accent3>
        <a:srgbClr val="AAAAAA"/>
      </a:accent3>
      <a:accent4>
        <a:srgbClr val="000000"/>
      </a:accent4>
      <a:accent5>
        <a:srgbClr val="B8B8FF"/>
      </a:accent5>
      <a:accent6>
        <a:srgbClr val="000000"/>
      </a:accent6>
      <a:hlink>
        <a:srgbClr val="FFFFFF"/>
      </a:hlink>
      <a:folHlink>
        <a:srgbClr val="CCCCFF"/>
      </a:folHlink>
    </a:clrScheme>
    <a:fontScheme name="Points numérique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cs typeface="Arial" charset="0"/>
          </a:defRPr>
        </a:defPPr>
      </a:lstStyle>
    </a:lnDef>
  </a:objectDefaults>
  <a:extraClrSchemeLst>
    <a:extraClrScheme>
      <a:clrScheme name="Points numériques 1">
        <a:dk1>
          <a:srgbClr val="00008A"/>
        </a:dk1>
        <a:lt1>
          <a:srgbClr val="FFFFFF"/>
        </a:lt1>
        <a:dk2>
          <a:srgbClr val="000099"/>
        </a:dk2>
        <a:lt2>
          <a:srgbClr val="FFFFFF"/>
        </a:lt2>
        <a:accent1>
          <a:srgbClr val="0099FF"/>
        </a:accent1>
        <a:accent2>
          <a:srgbClr val="00007A"/>
        </a:accent2>
        <a:accent3>
          <a:srgbClr val="AAAACA"/>
        </a:accent3>
        <a:accent4>
          <a:srgbClr val="DADADA"/>
        </a:accent4>
        <a:accent5>
          <a:srgbClr val="AACAFF"/>
        </a:accent5>
        <a:accent6>
          <a:srgbClr val="00006E"/>
        </a:accent6>
        <a:hlink>
          <a:srgbClr val="EAEAEA"/>
        </a:hlink>
        <a:folHlink>
          <a:srgbClr val="FFCC00"/>
        </a:folHlink>
      </a:clrScheme>
      <a:clrMap bg1="dk2" tx1="lt1" bg2="dk1" tx2="lt2" accent1="accent1" accent2="accent2" accent3="accent3" accent4="accent4" accent5="accent5" accent6="accent6" hlink="hlink" folHlink="folHlink"/>
    </a:extraClrScheme>
    <a:extraClrScheme>
      <a:clrScheme name="Points numériques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clrMap bg1="dk2" tx1="lt1" bg2="dk1" tx2="lt2" accent1="accent1" accent2="accent2" accent3="accent3" accent4="accent4" accent5="accent5" accent6="accent6" hlink="hlink" folHlink="folHlink"/>
    </a:extraClrScheme>
    <a:extraClrScheme>
      <a:clrScheme name="Points numériques 3">
        <a:dk1>
          <a:srgbClr val="700000"/>
        </a:dk1>
        <a:lt1>
          <a:srgbClr val="FFFFFF"/>
        </a:lt1>
        <a:dk2>
          <a:srgbClr val="800000"/>
        </a:dk2>
        <a:lt2>
          <a:srgbClr val="FFFFCC"/>
        </a:lt2>
        <a:accent1>
          <a:srgbClr val="BE7960"/>
        </a:accent1>
        <a:accent2>
          <a:srgbClr val="600000"/>
        </a:accent2>
        <a:accent3>
          <a:srgbClr val="C0AAAA"/>
        </a:accent3>
        <a:accent4>
          <a:srgbClr val="DADADA"/>
        </a:accent4>
        <a:accent5>
          <a:srgbClr val="DBBEB6"/>
        </a:accent5>
        <a:accent6>
          <a:srgbClr val="560000"/>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oints numériques 4">
        <a:dk1>
          <a:srgbClr val="000000"/>
        </a:dk1>
        <a:lt1>
          <a:srgbClr val="FDEB9D"/>
        </a:lt1>
        <a:dk2>
          <a:srgbClr val="000000"/>
        </a:dk2>
        <a:lt2>
          <a:srgbClr val="E0CE82"/>
        </a:lt2>
        <a:accent1>
          <a:srgbClr val="EAEAEA"/>
        </a:accent1>
        <a:accent2>
          <a:srgbClr val="C2B476"/>
        </a:accent2>
        <a:accent3>
          <a:srgbClr val="FEF3CC"/>
        </a:accent3>
        <a:accent4>
          <a:srgbClr val="000000"/>
        </a:accent4>
        <a:accent5>
          <a:srgbClr val="F3F3F3"/>
        </a:accent5>
        <a:accent6>
          <a:srgbClr val="B0A36A"/>
        </a:accent6>
        <a:hlink>
          <a:srgbClr val="A47900"/>
        </a:hlink>
        <a:folHlink>
          <a:srgbClr val="8C8900"/>
        </a:folHlink>
      </a:clrScheme>
      <a:clrMap bg1="lt1" tx1="dk1" bg2="lt2" tx2="dk2" accent1="accent1" accent2="accent2" accent3="accent3" accent4="accent4" accent5="accent5" accent6="accent6" hlink="hlink" folHlink="folHlink"/>
    </a:extraClrScheme>
    <a:extraClrScheme>
      <a:clrScheme name="Points numériques 5">
        <a:dk1>
          <a:srgbClr val="5B5E52"/>
        </a:dk1>
        <a:lt1>
          <a:srgbClr val="FFFFFF"/>
        </a:lt1>
        <a:dk2>
          <a:srgbClr val="686B5D"/>
        </a:dk2>
        <a:lt2>
          <a:srgbClr val="CCD5C7"/>
        </a:lt2>
        <a:accent1>
          <a:srgbClr val="809EA8"/>
        </a:accent1>
        <a:accent2>
          <a:srgbClr val="4F5147"/>
        </a:accent2>
        <a:accent3>
          <a:srgbClr val="B9BAB6"/>
        </a:accent3>
        <a:accent4>
          <a:srgbClr val="DADADA"/>
        </a:accent4>
        <a:accent5>
          <a:srgbClr val="C0CCD1"/>
        </a:accent5>
        <a:accent6>
          <a:srgbClr val="47493F"/>
        </a:accent6>
        <a:hlink>
          <a:srgbClr val="AAA854"/>
        </a:hlink>
        <a:folHlink>
          <a:srgbClr val="E1D09F"/>
        </a:folHlink>
      </a:clrScheme>
      <a:clrMap bg1="dk2" tx1="lt1" bg2="dk1" tx2="lt2" accent1="accent1" accent2="accent2" accent3="accent3" accent4="accent4" accent5="accent5" accent6="accent6" hlink="hlink" folHlink="folHlink"/>
    </a:extraClrScheme>
    <a:extraClrScheme>
      <a:clrScheme name="Points numériques 6">
        <a:dk1>
          <a:srgbClr val="46532B"/>
        </a:dk1>
        <a:lt1>
          <a:srgbClr val="FFFFFF"/>
        </a:lt1>
        <a:dk2>
          <a:srgbClr val="4E5D31"/>
        </a:dk2>
        <a:lt2>
          <a:srgbClr val="FFFFCC"/>
        </a:lt2>
        <a:accent1>
          <a:srgbClr val="8F8C00"/>
        </a:accent1>
        <a:accent2>
          <a:srgbClr val="424F29"/>
        </a:accent2>
        <a:accent3>
          <a:srgbClr val="B2B6AD"/>
        </a:accent3>
        <a:accent4>
          <a:srgbClr val="DADADA"/>
        </a:accent4>
        <a:accent5>
          <a:srgbClr val="C6C5AA"/>
        </a:accent5>
        <a:accent6>
          <a:srgbClr val="3B4724"/>
        </a:accent6>
        <a:hlink>
          <a:srgbClr val="33CC33"/>
        </a:hlink>
        <a:folHlink>
          <a:srgbClr val="00A1B2"/>
        </a:folHlink>
      </a:clrScheme>
      <a:clrMap bg1="dk2" tx1="lt1" bg2="dk1" tx2="lt2" accent1="accent1" accent2="accent2" accent3="accent3" accent4="accent4" accent5="accent5" accent6="accent6" hlink="hlink" folHlink="folHlink"/>
    </a:extraClrScheme>
    <a:extraClrScheme>
      <a:clrScheme name="Points numériques 7">
        <a:dk1>
          <a:srgbClr val="007673"/>
        </a:dk1>
        <a:lt1>
          <a:srgbClr val="FFFFFF"/>
        </a:lt1>
        <a:dk2>
          <a:srgbClr val="008080"/>
        </a:dk2>
        <a:lt2>
          <a:srgbClr val="FFFF99"/>
        </a:lt2>
        <a:accent1>
          <a:srgbClr val="33CCCC"/>
        </a:accent1>
        <a:accent2>
          <a:srgbClr val="006462"/>
        </a:accent2>
        <a:accent3>
          <a:srgbClr val="AAC0C0"/>
        </a:accent3>
        <a:accent4>
          <a:srgbClr val="DADADA"/>
        </a:accent4>
        <a:accent5>
          <a:srgbClr val="ADE2E2"/>
        </a:accent5>
        <a:accent6>
          <a:srgbClr val="005A58"/>
        </a:accent6>
        <a:hlink>
          <a:srgbClr val="FFCC00"/>
        </a:hlink>
        <a:folHlink>
          <a:srgbClr val="CC3300"/>
        </a:folHlink>
      </a:clrScheme>
      <a:clrMap bg1="dk2" tx1="lt1" bg2="dk1" tx2="lt2" accent1="accent1" accent2="accent2" accent3="accent3" accent4="accent4" accent5="accent5" accent6="accent6" hlink="hlink" folHlink="folHlink"/>
    </a:extraClrScheme>
    <a:extraClrScheme>
      <a:clrScheme name="Points numériques 8">
        <a:dk1>
          <a:srgbClr val="000000"/>
        </a:dk1>
        <a:lt1>
          <a:srgbClr val="E6F8F4"/>
        </a:lt1>
        <a:dk2>
          <a:srgbClr val="000000"/>
        </a:dk2>
        <a:lt2>
          <a:srgbClr val="C5DBD6"/>
        </a:lt2>
        <a:accent1>
          <a:srgbClr val="CCFF99"/>
        </a:accent1>
        <a:accent2>
          <a:srgbClr val="ACBAB7"/>
        </a:accent2>
        <a:accent3>
          <a:srgbClr val="F0FBF8"/>
        </a:accent3>
        <a:accent4>
          <a:srgbClr val="000000"/>
        </a:accent4>
        <a:accent5>
          <a:srgbClr val="E2FFCA"/>
        </a:accent5>
        <a:accent6>
          <a:srgbClr val="9BA8A6"/>
        </a:accent6>
        <a:hlink>
          <a:srgbClr val="008080"/>
        </a:hlink>
        <a:folHlink>
          <a:srgbClr val="0066CC"/>
        </a:folHlink>
      </a:clrScheme>
      <a:clrMap bg1="lt1" tx1="dk1" bg2="lt2" tx2="dk2" accent1="accent1" accent2="accent2" accent3="accent3" accent4="accent4" accent5="accent5" accent6="accent6" hlink="hlink" folHlink="folHlink"/>
    </a:extraClrScheme>
    <a:extraClrScheme>
      <a:clrScheme name="Points numériques 9">
        <a:dk1>
          <a:srgbClr val="000000"/>
        </a:dk1>
        <a:lt1>
          <a:srgbClr val="EAEAEA"/>
        </a:lt1>
        <a:dk2>
          <a:srgbClr val="000000"/>
        </a:dk2>
        <a:lt2>
          <a:srgbClr val="D1D1D1"/>
        </a:lt2>
        <a:accent1>
          <a:srgbClr val="CCECFF"/>
        </a:accent1>
        <a:accent2>
          <a:srgbClr val="B2B2B2"/>
        </a:accent2>
        <a:accent3>
          <a:srgbClr val="F3F3F3"/>
        </a:accent3>
        <a:accent4>
          <a:srgbClr val="000000"/>
        </a:accent4>
        <a:accent5>
          <a:srgbClr val="E2F4FF"/>
        </a:accent5>
        <a:accent6>
          <a:srgbClr val="A1A1A1"/>
        </a:accent6>
        <a:hlink>
          <a:srgbClr val="7200E4"/>
        </a:hlink>
        <a:folHlink>
          <a:srgbClr val="003399"/>
        </a:folHlink>
      </a:clrScheme>
      <a:clrMap bg1="lt1" tx1="dk1" bg2="lt2" tx2="dk2" accent1="accent1" accent2="accent2" accent3="accent3" accent4="accent4" accent5="accent5" accent6="accent6" hlink="hlink" folHlink="folHlink"/>
    </a:extraClrScheme>
    <a:extraClrScheme>
      <a:clrScheme name="Points numériques 10">
        <a:dk1>
          <a:srgbClr val="FFFFFF"/>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clrMap bg1="dk2" tx1="lt1" bg2="dk1" tx2="lt2" accent1="accent1" accent2="accent2" accent3="accent3" accent4="accent4" accent5="accent5" accent6="accent6" hlink="hlink" folHlink="folHlink"/>
    </a:extraClrScheme>
    <a:extraClrScheme>
      <a:clrScheme name="Points numériques 11">
        <a:dk1>
          <a:srgbClr val="FFFFFF"/>
        </a:dk1>
        <a:lt1>
          <a:srgbClr val="FFFFFF"/>
        </a:lt1>
        <a:dk2>
          <a:srgbClr val="666699"/>
        </a:dk2>
        <a:lt2>
          <a:srgbClr val="DFDEF6"/>
        </a:lt2>
        <a:accent1>
          <a:srgbClr val="6666FF"/>
        </a:accent1>
        <a:accent2>
          <a:srgbClr val="FFFFFF"/>
        </a:accent2>
        <a:accent3>
          <a:srgbClr val="B8B8CA"/>
        </a:accent3>
        <a:accent4>
          <a:srgbClr val="DADADA"/>
        </a:accent4>
        <a:accent5>
          <a:srgbClr val="B8B8FF"/>
        </a:accent5>
        <a:accent6>
          <a:srgbClr val="E7E7E7"/>
        </a:accent6>
        <a:hlink>
          <a:srgbClr val="9999FF"/>
        </a:hlink>
        <a:folHlink>
          <a:srgbClr val="CCCCFF"/>
        </a:folHlink>
      </a:clrScheme>
      <a:clrMap bg1="dk2" tx1="lt1" bg2="dk1" tx2="lt2" accent1="accent1" accent2="accent2" accent3="accent3" accent4="accent4" accent5="accent5" accent6="accent6" hlink="hlink" folHlink="folHlink"/>
    </a:extraClrScheme>
    <a:extraClrScheme>
      <a:clrScheme name="Points numériques 12">
        <a:dk1>
          <a:srgbClr val="FFFFFF"/>
        </a:dk1>
        <a:lt1>
          <a:srgbClr val="FFFFFF"/>
        </a:lt1>
        <a:dk2>
          <a:srgbClr val="666699"/>
        </a:dk2>
        <a:lt2>
          <a:srgbClr val="DFDEF6"/>
        </a:lt2>
        <a:accent1>
          <a:srgbClr val="6666FF"/>
        </a:accent1>
        <a:accent2>
          <a:srgbClr val="FFFFFF"/>
        </a:accent2>
        <a:accent3>
          <a:srgbClr val="B8B8CA"/>
        </a:accent3>
        <a:accent4>
          <a:srgbClr val="DADADA"/>
        </a:accent4>
        <a:accent5>
          <a:srgbClr val="B8B8FF"/>
        </a:accent5>
        <a:accent6>
          <a:srgbClr val="E7E7E7"/>
        </a:accent6>
        <a:hlink>
          <a:srgbClr val="FFFFFF"/>
        </a:hlink>
        <a:folHlink>
          <a:srgbClr val="CCCCFF"/>
        </a:folHlink>
      </a:clrScheme>
      <a:clrMap bg1="dk2" tx1="lt1" bg2="dk1" tx2="lt2" accent1="accent1" accent2="accent2" accent3="accent3" accent4="accent4" accent5="accent5" accent6="accent6" hlink="hlink" folHlink="folHlink"/>
    </a:extraClrScheme>
    <a:extraClrScheme>
      <a:clrScheme name="Points numériques 13">
        <a:dk1>
          <a:srgbClr val="FFFFFF"/>
        </a:dk1>
        <a:lt1>
          <a:srgbClr val="FFFFFF"/>
        </a:lt1>
        <a:dk2>
          <a:srgbClr val="DFDEF6"/>
        </a:dk2>
        <a:lt2>
          <a:srgbClr val="FFFFFF"/>
        </a:lt2>
        <a:accent1>
          <a:srgbClr val="6666FF"/>
        </a:accent1>
        <a:accent2>
          <a:srgbClr val="FFFFFF"/>
        </a:accent2>
        <a:accent3>
          <a:srgbClr val="FFFFFF"/>
        </a:accent3>
        <a:accent4>
          <a:srgbClr val="DADADA"/>
        </a:accent4>
        <a:accent5>
          <a:srgbClr val="B8B8FF"/>
        </a:accent5>
        <a:accent6>
          <a:srgbClr val="E7E7E7"/>
        </a:accent6>
        <a:hlink>
          <a:srgbClr val="FFFFFF"/>
        </a:hlink>
        <a:folHlink>
          <a:srgbClr val="CCCCFF"/>
        </a:folHlink>
      </a:clrScheme>
      <a:clrMap bg1="lt1" tx1="dk1" bg2="lt2" tx2="dk2" accent1="accent1" accent2="accent2" accent3="accent3" accent4="accent4" accent5="accent5" accent6="accent6" hlink="hlink" folHlink="folHlink"/>
    </a:extraClrScheme>
    <a:extraClrScheme>
      <a:clrScheme name="Points numériques 14">
        <a:dk1>
          <a:srgbClr val="FFFFFF"/>
        </a:dk1>
        <a:lt1>
          <a:srgbClr val="FFFFFF"/>
        </a:lt1>
        <a:dk2>
          <a:srgbClr val="000000"/>
        </a:dk2>
        <a:lt2>
          <a:srgbClr val="DFDEF6"/>
        </a:lt2>
        <a:accent1>
          <a:srgbClr val="6666FF"/>
        </a:accent1>
        <a:accent2>
          <a:srgbClr val="FFFFFF"/>
        </a:accent2>
        <a:accent3>
          <a:srgbClr val="AAAAAA"/>
        </a:accent3>
        <a:accent4>
          <a:srgbClr val="DADADA"/>
        </a:accent4>
        <a:accent5>
          <a:srgbClr val="B8B8FF"/>
        </a:accent5>
        <a:accent6>
          <a:srgbClr val="E7E7E7"/>
        </a:accent6>
        <a:hlink>
          <a:srgbClr val="FFFFFF"/>
        </a:hlink>
        <a:folHlink>
          <a:srgbClr val="CCCCFF"/>
        </a:folHlink>
      </a:clrScheme>
      <a:clrMap bg1="dk2" tx1="lt1" bg2="dk1" tx2="lt2" accent1="accent1" accent2="accent2" accent3="accent3" accent4="accent4" accent5="accent5" accent6="accent6" hlink="hlink" folHlink="folHlink"/>
    </a:extraClrScheme>
    <a:extraClrScheme>
      <a:clrScheme name="Points numériques 15">
        <a:dk1>
          <a:srgbClr val="000000"/>
        </a:dk1>
        <a:lt1>
          <a:srgbClr val="FFFFFF"/>
        </a:lt1>
        <a:dk2>
          <a:srgbClr val="000000"/>
        </a:dk2>
        <a:lt2>
          <a:srgbClr val="DFDEF6"/>
        </a:lt2>
        <a:accent1>
          <a:srgbClr val="6666FF"/>
        </a:accent1>
        <a:accent2>
          <a:srgbClr val="FFFFFF"/>
        </a:accent2>
        <a:accent3>
          <a:srgbClr val="AAAAAA"/>
        </a:accent3>
        <a:accent4>
          <a:srgbClr val="DADADA"/>
        </a:accent4>
        <a:accent5>
          <a:srgbClr val="B8B8FF"/>
        </a:accent5>
        <a:accent6>
          <a:srgbClr val="E7E7E7"/>
        </a:accent6>
        <a:hlink>
          <a:srgbClr val="FFFFFF"/>
        </a:hlink>
        <a:folHlink>
          <a:srgbClr val="CCCCFF"/>
        </a:folHlink>
      </a:clrScheme>
      <a:clrMap bg1="dk2" tx1="lt1" bg2="dk1" tx2="lt2" accent1="accent1" accent2="accent2" accent3="accent3" accent4="accent4" accent5="accent5" accent6="accent6" hlink="hlink" folHlink="folHlink"/>
    </a:extraClrScheme>
    <a:extraClrScheme>
      <a:clrScheme name="Points numériques 16">
        <a:dk1>
          <a:srgbClr val="000000"/>
        </a:dk1>
        <a:lt1>
          <a:srgbClr val="000000"/>
        </a:lt1>
        <a:dk2>
          <a:srgbClr val="DFDEF6"/>
        </a:dk2>
        <a:lt2>
          <a:srgbClr val="000000"/>
        </a:lt2>
        <a:accent1>
          <a:srgbClr val="6666FF"/>
        </a:accent1>
        <a:accent2>
          <a:srgbClr val="FFFFFF"/>
        </a:accent2>
        <a:accent3>
          <a:srgbClr val="AAAAAA"/>
        </a:accent3>
        <a:accent4>
          <a:srgbClr val="000000"/>
        </a:accent4>
        <a:accent5>
          <a:srgbClr val="B8B8FF"/>
        </a:accent5>
        <a:accent6>
          <a:srgbClr val="E7E7E7"/>
        </a:accent6>
        <a:hlink>
          <a:srgbClr val="FFFFFF"/>
        </a:hlink>
        <a:folHlink>
          <a:srgbClr val="CCCC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965</TotalTime>
  <Words>628</Words>
  <Application>Microsoft Office PowerPoint</Application>
  <PresentationFormat>On-screen Show (4:3)</PresentationFormat>
  <Paragraphs>158</Paragraphs>
  <Slides>56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56</vt:i4>
      </vt:variant>
    </vt:vector>
  </HeadingPairs>
  <TitlesOfParts>
    <vt:vector size="61" baseType="lpstr">
      <vt:lpstr>Arial</vt:lpstr>
      <vt:lpstr>Arial Black</vt:lpstr>
      <vt:lpstr>Garamond</vt:lpstr>
      <vt:lpstr>Wingdings</vt:lpstr>
      <vt:lpstr>Points numériques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LES COMPOSANTES DE LA STRUCTURE METALLIQUE </vt:lpstr>
      <vt:lpstr>HPN</vt:lpstr>
      <vt:lpstr>PowerPoint Presentation</vt:lpstr>
      <vt:lpstr>PowerPoint Presentation</vt:lpstr>
      <vt:lpstr>2-les poutres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LES TYPES D’ASSEMBLAGES</vt:lpstr>
      <vt:lpstr>PowerPoint Presentation</vt:lpstr>
      <vt:lpstr>PowerPoint Presentation</vt:lpstr>
      <vt:lpstr>PowerPoint Presentation</vt:lpstr>
      <vt:lpstr>PowerPoint Presentation</vt:lpstr>
      <vt:lpstr>EXEMPLES SUR LES DEFFIRENTS ASSEMBLAGES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LES METAUX DANS LE SECOND-ŒUVRE:</vt:lpstr>
      <vt:lpstr>PowerPoint Presentation</vt:lpstr>
      <vt:lpstr>LES PLANCHERS COLLABORANTS</vt:lpstr>
      <vt:lpstr>PowerPoint Presentation</vt:lpstr>
      <vt:lpstr>LES COFFRAGES PERDUS</vt:lpstr>
      <vt:lpstr>PowerPoint Presentation</vt:lpstr>
      <vt:lpstr>LES PLANCHERS COMPOSITES</vt:lpstr>
      <vt:lpstr>PowerPoint Presentation</vt:lpstr>
      <vt:lpstr>PowerPoint Presentation</vt:lpstr>
      <vt:lpstr>2-LES TYPES DE COUVERTURE:</vt:lpstr>
      <vt:lpstr>PowerPoint Presentation</vt:lpstr>
      <vt:lpstr>EXEMPLES DE COUVERTURE</vt:lpstr>
      <vt:lpstr>PowerPoint Presentation</vt:lpstr>
      <vt:lpstr>PowerPoint Presentation</vt:lpstr>
      <vt:lpstr>LES PANNEAUX SANDWICH ISOLANTS</vt:lpstr>
      <vt:lpstr>PowerPoint Presentation</vt:lpstr>
      <vt:lpstr>3-LES FACADE:</vt:lpstr>
      <vt:lpstr>PowerPoint Presentation</vt:lpstr>
    </vt:vector>
  </TitlesOfParts>
  <Company>epau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bouhenniba sebti</dc:creator>
  <cp:lastModifiedBy>PC</cp:lastModifiedBy>
  <cp:revision>31</cp:revision>
  <dcterms:created xsi:type="dcterms:W3CDTF">2000-10-18T15:58:05Z</dcterms:created>
  <dcterms:modified xsi:type="dcterms:W3CDTF">2019-10-25T16:41:58Z</dcterms:modified>
</cp:coreProperties>
</file>